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21.xml" ContentType="application/inkml+xml"/>
  <Override PartName="/ppt/notesSlides/notesSlide1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9.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20.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67" r:id="rId2"/>
  </p:sldMasterIdLst>
  <p:notesMasterIdLst>
    <p:notesMasterId r:id="rId129"/>
  </p:notesMasterIdLst>
  <p:handoutMasterIdLst>
    <p:handoutMasterId r:id="rId130"/>
  </p:handoutMasterIdLst>
  <p:sldIdLst>
    <p:sldId id="332" r:id="rId3"/>
    <p:sldId id="439"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7" r:id="rId25"/>
    <p:sldId id="358" r:id="rId26"/>
    <p:sldId id="356" r:id="rId27"/>
    <p:sldId id="355" r:id="rId28"/>
    <p:sldId id="354" r:id="rId29"/>
    <p:sldId id="438" r:id="rId30"/>
    <p:sldId id="359" r:id="rId31"/>
    <p:sldId id="360" r:id="rId32"/>
    <p:sldId id="361" r:id="rId33"/>
    <p:sldId id="362" r:id="rId34"/>
    <p:sldId id="365" r:id="rId35"/>
    <p:sldId id="364" r:id="rId36"/>
    <p:sldId id="363" r:id="rId37"/>
    <p:sldId id="366" r:id="rId38"/>
    <p:sldId id="367" r:id="rId39"/>
    <p:sldId id="384" r:id="rId40"/>
    <p:sldId id="368" r:id="rId41"/>
    <p:sldId id="381" r:id="rId42"/>
    <p:sldId id="382" r:id="rId43"/>
    <p:sldId id="369" r:id="rId44"/>
    <p:sldId id="399" r:id="rId45"/>
    <p:sldId id="400" r:id="rId46"/>
    <p:sldId id="437" r:id="rId47"/>
    <p:sldId id="383" r:id="rId48"/>
    <p:sldId id="372" r:id="rId49"/>
    <p:sldId id="370" r:id="rId50"/>
    <p:sldId id="371" r:id="rId51"/>
    <p:sldId id="385" r:id="rId52"/>
    <p:sldId id="386" r:id="rId53"/>
    <p:sldId id="387" r:id="rId54"/>
    <p:sldId id="388" r:id="rId55"/>
    <p:sldId id="389" r:id="rId56"/>
    <p:sldId id="390" r:id="rId57"/>
    <p:sldId id="391" r:id="rId58"/>
    <p:sldId id="392" r:id="rId59"/>
    <p:sldId id="374" r:id="rId60"/>
    <p:sldId id="393" r:id="rId61"/>
    <p:sldId id="394" r:id="rId62"/>
    <p:sldId id="395" r:id="rId63"/>
    <p:sldId id="396" r:id="rId64"/>
    <p:sldId id="397" r:id="rId65"/>
    <p:sldId id="440" r:id="rId66"/>
    <p:sldId id="375" r:id="rId67"/>
    <p:sldId id="401" r:id="rId68"/>
    <p:sldId id="403" r:id="rId69"/>
    <p:sldId id="402" r:id="rId70"/>
    <p:sldId id="404" r:id="rId71"/>
    <p:sldId id="405" r:id="rId72"/>
    <p:sldId id="406" r:id="rId73"/>
    <p:sldId id="441" r:id="rId74"/>
    <p:sldId id="408" r:id="rId75"/>
    <p:sldId id="407" r:id="rId76"/>
    <p:sldId id="410" r:id="rId77"/>
    <p:sldId id="412" r:id="rId78"/>
    <p:sldId id="413" r:id="rId79"/>
    <p:sldId id="414" r:id="rId80"/>
    <p:sldId id="415" r:id="rId81"/>
    <p:sldId id="416" r:id="rId82"/>
    <p:sldId id="417" r:id="rId83"/>
    <p:sldId id="418" r:id="rId84"/>
    <p:sldId id="419" r:id="rId85"/>
    <p:sldId id="420" r:id="rId86"/>
    <p:sldId id="421" r:id="rId87"/>
    <p:sldId id="422" r:id="rId88"/>
    <p:sldId id="423" r:id="rId89"/>
    <p:sldId id="424" r:id="rId90"/>
    <p:sldId id="426" r:id="rId91"/>
    <p:sldId id="427" r:id="rId92"/>
    <p:sldId id="425" r:id="rId93"/>
    <p:sldId id="428" r:id="rId94"/>
    <p:sldId id="429" r:id="rId95"/>
    <p:sldId id="430" r:id="rId96"/>
    <p:sldId id="431" r:id="rId97"/>
    <p:sldId id="433" r:id="rId98"/>
    <p:sldId id="432" r:id="rId99"/>
    <p:sldId id="434" r:id="rId100"/>
    <p:sldId id="435" r:id="rId101"/>
    <p:sldId id="436" r:id="rId102"/>
    <p:sldId id="442" r:id="rId103"/>
    <p:sldId id="443" r:id="rId104"/>
    <p:sldId id="444" r:id="rId105"/>
    <p:sldId id="466" r:id="rId106"/>
    <p:sldId id="453" r:id="rId107"/>
    <p:sldId id="377" r:id="rId108"/>
    <p:sldId id="446" r:id="rId109"/>
    <p:sldId id="454" r:id="rId110"/>
    <p:sldId id="455" r:id="rId111"/>
    <p:sldId id="456" r:id="rId112"/>
    <p:sldId id="457" r:id="rId113"/>
    <p:sldId id="378" r:id="rId114"/>
    <p:sldId id="447" r:id="rId115"/>
    <p:sldId id="449" r:id="rId116"/>
    <p:sldId id="448" r:id="rId117"/>
    <p:sldId id="379" r:id="rId118"/>
    <p:sldId id="380" r:id="rId119"/>
    <p:sldId id="458" r:id="rId120"/>
    <p:sldId id="459" r:id="rId121"/>
    <p:sldId id="460" r:id="rId122"/>
    <p:sldId id="461" r:id="rId123"/>
    <p:sldId id="462" r:id="rId124"/>
    <p:sldId id="463" r:id="rId125"/>
    <p:sldId id="464" r:id="rId126"/>
    <p:sldId id="465" r:id="rId127"/>
    <p:sldId id="373" r:id="rId128"/>
  </p:sldIdLst>
  <p:sldSz cx="9144000" cy="6858000" type="screen4x3"/>
  <p:notesSz cx="68580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F53"/>
    <a:srgbClr val="FF0000"/>
    <a:srgbClr val="008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3" autoAdjust="0"/>
    <p:restoredTop sz="98399" autoAdjust="0"/>
  </p:normalViewPr>
  <p:slideViewPr>
    <p:cSldViewPr>
      <p:cViewPr>
        <p:scale>
          <a:sx n="89" d="100"/>
          <a:sy n="89" d="100"/>
        </p:scale>
        <p:origin x="-6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vl1pPr>
          </a:lstStyle>
          <a:p>
            <a:pPr>
              <a:defRPr/>
            </a:pPr>
            <a:endParaRPr lang="fr-FR"/>
          </a:p>
        </p:txBody>
      </p:sp>
      <p:sp>
        <p:nvSpPr>
          <p:cNvPr id="1638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vl1pPr>
          </a:lstStyle>
          <a:p>
            <a:pPr>
              <a:defRPr/>
            </a:pPr>
            <a:fld id="{A694B9C8-BA22-47C7-885A-5DD5AF5A9073}" type="datetimeFigureOut">
              <a:rPr lang="fr-FR"/>
              <a:pPr>
                <a:defRPr/>
              </a:pPr>
              <a:t>08/02/2022</a:t>
            </a:fld>
            <a:endParaRPr lang="fr-FR"/>
          </a:p>
        </p:txBody>
      </p:sp>
      <p:sp>
        <p:nvSpPr>
          <p:cNvPr id="1638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vl1pPr>
          </a:lstStyle>
          <a:p>
            <a:pPr>
              <a:defRPr/>
            </a:pPr>
            <a:endParaRPr lang="fr-FR"/>
          </a:p>
        </p:txBody>
      </p:sp>
      <p:sp>
        <p:nvSpPr>
          <p:cNvPr id="1638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9AFE82A4-9AC5-4122-B530-F656420A7004}" type="slidenum">
              <a:rPr lang="fr-FR"/>
              <a:pPr>
                <a:defRPr/>
              </a:pPr>
              <a:t>‹N°›</a:t>
            </a:fld>
            <a:endParaRPr lang="fr-FR"/>
          </a:p>
        </p:txBody>
      </p:sp>
    </p:spTree>
    <p:extLst>
      <p:ext uri="{BB962C8B-B14F-4D97-AF65-F5344CB8AC3E}">
        <p14:creationId xmlns:p14="http://schemas.microsoft.com/office/powerpoint/2010/main" val="30248549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1T09:24:31.10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28.12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11,'0'0,"24"0,24 0,-24 0,-1 0,25 0,-24 0,0 0,23 0,-23 0,0 0,23 0,-23 0,0 0,0 0,24 0,-25 21,25 1,0-22,-1 0,1 0,-1 0,25 0,-24 0,-25 0,2 0,23 0,-48 0,24 21,-1-21,25 0,0 0,23 0,1 21,-25 0,1-21,23 0,1 22,-49-22,1 0,24 0,-48 22,24-22,-24 0,24 0,-24 0,23 0,1 0,-24 0,24 0,-24 0,48 0,-48 0,23 0,-23 0</inkml:trace>
</inkml:ink>
</file>

<file path=ppt/ink/ink10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35.3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0,'0'0,"72"0,-25 0,25 0,-25 0,-23 0,24 0,-1 0,25 0,-1 0,1 0,23 0,0 0,-23 0,-1 0,1 0,-1 0,0 0,1 0,-25 0,25 0,-24 0,23 0,49 0,23 0,-24 0,48 0,-1 0,-23 0,-24 0,24 0,-48 0,1 0,-25 0,-23 0,-1 0,1 0,23 0,25 0,-1 0,24 0,-48 0,25 0,-1 0,-24 0,25 0,-25 0,-23 0,23 0,1 0,-25 0,1 0,-1 0,1 0,0 0,-25 0,1 0,24 0,24 0,-48 0,24 0,23 0,1 0,23 0,24 0,-24 0,24 0,24 0,-48 0,48 0,-47 0,-1 0,0 0,-24 0,-23 0,-48 0</inkml:trace>
</inkml:ink>
</file>

<file path=ppt/ink/ink10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37.8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0 147,'0'0,"24"0,-1 0,25 0,-24 0,0 0,23 0,25 0,23 0,-24 0,25 0,-1 0,0-22,0-1,-47 23,0 0,-25 0,25 0,-24 0,-24 0,24 0,0 0,23 0,25-23,-25 23,1 0,-1 0,25 0,-1 0,1 0,23 0,-24-24,1 1,-1 23,1 0,-1 0,-23 0,-1 0,25 0,-24 0,23 0,-23 0,-1 0,1-23,23 23,1 0,-1 0,-23 0,-1 0,25 0,-25 0,49 0,-25 0,-47 0,0 0,23 0,25 0,-48 0,-24 0,23 0,1 0,-24 0,24 0,24 0,-24 0,-1 0,25 0,-24 0,0 0,23 0,-47 0,24 0,-24 0,24 0,0 0,23 0,25 0,-25 0,-23 0,24 0,-1 0,-47 0,24 0,-24 0,48 0,-1 0,-23 0,24 0,-24 23,-24-23,24 0,-1 0,1 0,0 0,24 0,-1 0,1 0,-1 0,1 0,24 0,-25 0,25 0,-49 0,1 0,48 0,-1 0,-23 0,24 0,0 0,-1 23,-23 1,-1-24,25 0,-1 0,-23 0,-1 0,1 0,23 0,1 0,-1 23,48-23,-47 0,-1 0,25 0,-1 0,48 23,-24-1,-24-22,0 0,-23 23,-1 1,-23-24,-24 0,-1 0,25 0,0 0,-1 0,25 0,23 0,0 0,48 0,-24 0,0 0,0 0,24 0,-48 0,-23 0,23 0,0 0,-23 23,-1-23,-23 0,-1 0,1 0,0 0,23 0,1 0,23 0,-24 0,-23 22,-1 2,25-24,-24 0,-48 0,23 0,1 0,-24 0,24 0,24 0,-25 0,25 0,-24 0,0 0,-1 0,-23 0,24 0,0 0,0 0,0 0,-24 0,24 0,23 0,1 0,-1 0,-23 0,0 0,24 0,-48 0,23 0,-23 0</inkml:trace>
</inkml:ink>
</file>

<file path=ppt/ink/ink10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43.9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36,'0'0,"24"0,-1 0,25 0,0 0,-1 0,1 0,23 0,25 0,-25 0,0 0,1 0,23 0,0 0,1 0,47 0,-24 0,23 0,25 0,0 0,0 0,23 0,1 0,-25 0,1 0,-24 0,-72 19,1-19,-25 0,-23 0,24 0,-24 0,-1 0,1 0,48 0,-1 0,0 0,1 0,-1 0,25 0,-1 0,0 0,24 0,-47 0,-1 0,0 0,1 0,-24 0,-1 19,-23-19,0 0,23 0,-23 0,0 0,0 0,-24 0,47 0,-23 0,0 0,0 0,47 0,-23 0,0 0,-1 0,1 0,22 0,26 0,-1 0,0 0,-24 0,25 0,-1 0,-24 0,25 0,23 0,-24 0,0 0,48 0,-24 0,-24 0,24 0,-23 0,23 0,0 0,-24 0,-23 0,-25 0,25 0,-1 0,0-19,49 19,-1 0,-24 0,24 0,-24 0,0 0,48 0,-47 0,23 0,23 0,-46 0,47 0,-24 0,0 0,-24 0,0 0,-23 0,-25-19,25 19,-25 0,-23 0,0 0,24 0,-48 0,23 0,-23-19,24 19,0 0,-24 0,24 0,23 0,-23 0,0 0,-24 0,24 0,-24-18,0 18,0 0,24 0</inkml:trace>
</inkml:ink>
</file>

<file path=ppt/ink/ink10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46.28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9573 207,'0'0,"0"-22,-71 22,-48-23,23 1,25 22,-1 0,25 0,-25-22,25 22,23 0,-24 0,48 0,-23 0,23 0,-24 0,0 0,0 0,-24 0,25 0,-25 0,0 0,1 0,-1 0,1 0,-1 0,0 0,-23 0,23 0,1 0,-25 0,25 0,-1 0,-47 0,47 0,24 0,-23 0,-1 0,0 0,25 0,-25 0,0 0,-23 0,23 0,1 0,-25 0,25 0,-1 0,0 0,1 0,23 0,-24 22,1 0,-1-22,0 0,-23 0,-1 0,-47 0,0 0,-24 0,48 0,24 0,-24 0,-1 0,25 0,-1 0,1 0,0 0,23 0,-24 0,25 0,-1 0,-23 0,-1 0,-23 0,-24 0,48 0,-1 0,-23 0,0 0,-1 0,-23 0,48 0,47 0,0 0,-23 0,47 0,-24 0,-24 0,24 0,-23 0,-25 0,25 0,-25 0,-47 0,24 0,0 0,23 0,1 0,-1 0,1 0,0 0,-1 0,1 0,-1 0,25 0,-25 0,1-22,-1 22,1 0,-1 0,1 0,0 0,-25 0,25 0,-24 0,-1 0,1 0,24 0,-1-22,1 22,-1 0,25 0,-1 0,-23-22,-48 0,47 22,1 0,-25 0,49-22,-25 0,-23 22,0 0,23-23,1 23,23 0,1 0,-1 0,24 0,1 0,-1 0,24 0,-24 0,0 0,0 0,-47 0,47 0,0 0,0 0,24 0,-23 0,-1 0,24 0,-24 0,-24 0,48 0,-23 0,23 0,-24 0,0 0,24 0,-24 0,0 0,0 0,24 0,-23 0,-1 0,0 0,-24 0,48 0,-23 0,-25 0,48 0,-24 0,24 0,-24 0,1 0,-1 0,24 0,-24 0,0 0,24 0,-24 0,24 0,-24 0</inkml:trace>
</inkml:ink>
</file>

<file path=ppt/ink/ink10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49.7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27,'0'0,"24"0,47 0,1 0,47 0,-24 0,24 0,48 0,-72 0,24 0,0 0,24 0,-48 0,48 0,-24 0,24 0,24 0,-48 0,-24 0,48 0,-24 0,24 0,0 0,-48 0,0 0,0 0,48 0,-47 0,-1 0,0 0,-24 0,-23 0,0 0,-1-13,25 13,-25 0,25 0,-1 0,1 0,-1 0,1 0,-1 0,0 0,1-12,-1 12,-47 0,-24 0,48 0,-1 0,-23 0,24 0,23 0,-47 0,0 0,0 0,23 0,-47 0,24 0,0 0</inkml:trace>
</inkml:ink>
</file>

<file path=ppt/ink/ink10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52.0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0,'24'0,"0"0,24 0,23 0,-47 0,24 0,-1 0,1 0,23 0,-23 0,-1 0,1 0,0 0,-1 0,25 0,-48 0,-1 0,25 0,23 0,-23 0,24 0,-25 0,1 0,-1 0,25 0,-1 0,1 0,-25 0,1 0,23 0,1 0,23 0,24 0,-71 0,-1 0,1 0,23 0,1 0,-24 0,23 0,0 0,25 0,-25 0,24 0,-23 0,-25 0,25 0,-1 0,1 0,-1 0,24 0,-23 0,-1 0,1 0,-25 0,25 0,-1 0,-47 0,24 0,-25 0,1 0,24 0,-24 0,23 0,1 0,0 0,23 0,-23 0,-1 0,-23 0,0 0,-24 0,24 0,0 0,-1 0,1 0,24 0,-1 0,-23 0,0 0,24 0,-25 0,-23 0,48 0,-48 0,24 0,-24 0,24 0,23 0,-23 0,24 0,-24 0,-1 0,-23 0,24 0,-24 0,24 0,24 0,-48 0,23 0</inkml:trace>
</inkml:ink>
</file>

<file path=ppt/ink/ink10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56.24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0,'0'0,"24"0,47 0,48 0,1 0,-25 0,0 23,47-1,-47-22,-47 0,23 0,24 24,1-1,47-23,-1 0,73 0,-25 0,-23 23,-25 0,-23-23,-24 0,0 0,-47 0,-24 0,0 0,-1 0,1 0,-24 0,24 0,-24 0,24 0,-24 0</inkml:trace>
</inkml:ink>
</file>

<file path=ppt/ink/ink10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57.6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95,'0'0,"0"0,24 0,24 0,47-24,-24 24,1 0,23 0,-24-25,25 2,23 23,-24-24,23 24,-23 0,-23 0,-25 0,25 0,-1 0,24 0,1 0,-1 0,-24 0,-23 0,-48 0,24 0,0 0</inkml:trace>
</inkml:ink>
</file>

<file path=ppt/ink/ink10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5:00.05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82,'0'0,"24"0,24 0,23 0,24 0,48 0,-24 0,49 0,-1 0,-1 0,1 0,-48 0,-24 0,24 0,-23 0,-1 0,-24 0,-23 0,24 0,47 0,-23 0,-1 0,48 0,-24 0,24 0,-48-16,24 0,-48 16,1 0,-1 0,-22 0,-1 0,-25 0,25 0,-48 0,24-17,0 17,23 0,25 0,-1 0,24-16,-47-1,-24 17,0 0,-24 0,23 0</inkml:trace>
</inkml:ink>
</file>

<file path=ppt/ink/ink10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5:03.7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-1-1,'0'0,"47"0,72 0,24 47,-24-23,24 0,0 0,0-1,-48 1,-24-24,1 0,-24 0,-1 24,-23 0,24-24,23 0,24 0,48 0,0 24,24-24,23 0,1 23,-25 1,-23-24,0 0,-71 0,-49 0,1 0,0 0,-24 0,48 0,-1 0,1 0,0 0,23 0,-23 0,23 0,-23 0,-25 24,25 0,47-24,-71 0,0 0,0 0,0 0,-1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31.24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70,'0'0,"23"0,1 0,0 0,25 0,-26 0,1 0,0 0,0 0,24-23,0 23,-24 0,0 0,0 0,-1-24,25 1,-48 23,25 0,-1 0,-1 0,-23 0,24 0,-24 0</inkml:trace>
</inkml:ink>
</file>

<file path=ppt/ink/ink1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5:06.1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4118 32,'-24'0,"24"0,-48 0,-47 0,47 0,1 0,-1 0,1 0,-25 0,1 0,23 0,24 0,-23 0,-1 0,0 0,1 0,-1 0,0 0,-23 0,0 0,-24 0,0 0,24 0,-1 0,25 0,-25 0,1 0,-1 0,25 0,-25 0,1 0,23 0,24 0,1 0,-1 0,24 0,-48 0,24 0,0 0,-23 0,-1 0,1 0,-25 0,1 0,-1 0,1 0,-1 0,-23 0,24 0,-1 0,25 0,23 0,0 0,-24 0,48 0,-47 0,23 0,0 0,-23 0,-1 0,25 0,-1 0,0 0,1 0,-1 0,0 0,-24 0,1-10,-1 0,1 10,23 0,-24 0,48 0,-24 0,-23 0,-25 0,1 0,-1 0,25 0,-1 0,-23-11,47 11,0 0,0 0,0 0,1 0,-1 0,0 0,0 0</inkml:trace>
</inkml:ink>
</file>

<file path=ppt/ink/ink1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1:48.38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1,'23'0,"25"0,0 0,-1 0,1 0,23 0,25 24,-25-1,0-23,1 0,-1 0,1 24,-25-1,25-23,-25 0,-23 0,24 23,-1-23,-47 0,24 0,24 0,-24 0,23 0,1 0,0 0,-48 0,23 0,1 0,24 0,-24 0,-24 0,23 0,1 0,0 0,-24 0,24 0</inkml:trace>
</inkml:ink>
</file>

<file path=ppt/ink/ink1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1:51.56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86,'24'0,"47"0,25 0,-1 0,-24 0,24 0,25 21,-49-21,-23 0,-25 0,25 0,-48 0,24 0,0 0,-1 0,25 0,-24 0,0 0,0 0,23 0,-23 0,0 0,47 0,-47 0,-24 0,48 0,-24 0,0 0,-24 0,24 0,24 0,-24 0,-1 0,1 0,0 0,0 0,0 0,-1 0,-23 0,24 0,-24 0,24 0,0 0,-24 0</inkml:trace>
  <inkml:trace contextRef="#ctx0" brushRef="#br0" timeOffset="2048">2216 66,'0'0,"0"0,47 0,1 0,-1 0,1 0,0 0,-1 0,1 0,23 0,1 0,23 0,48 0,-72 0,1 0,23 0,0 0,-23 0,-25 0,49 0,24 0,-49-21,1 2,-1 19,0 0,1 0,-1 0,-23 0,0 0,-1 0,-23 0,24 0,-1 0,25 0,-25 0,1-21,23 21,-47 0,0 0,0 0,23 0,-47 0,48 0,-48 0,24 0,-24 0,24 0,-24 0,24 0,-1 0</inkml:trace>
</inkml:ink>
</file>

<file path=ppt/ink/ink1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1:56.89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70,'0'-23,"0"23,24 0,23 0,-23 0,24 0,-1 0,25 0,23-23,48 0,-24 23,24 0,24 0,-1 0,-47 0,24 0,-48 0,-23 0,-25 0,-23 0,48 0,-48 0,-1 0,-23 0</inkml:trace>
</inkml:ink>
</file>

<file path=ppt/ink/ink1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10.4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12,'24'0,"23"0,1 0,0 0,-1 0,25 0,-72 0,24 0,-24 0,23 0,-23 0,24 0,0 0,-24 0,24 0,23 0,-47 0,24 0,-24 0,24 0,0 0,-24 0,24 0,-24 0,47 0,-47 0,24 0,0 0,0 0,0 0,-1 0,1 0,0 0,0 0,-24 0,24 0,-1 0,1 0,24 0,-48 0,24 0,23 0,-47 0,24 0,0 0,0 0,0 0,-1 0,1 0,-24 0,48 0,-24 0,-1 0,25 0,0 0,-48 0,24 0,-1 0,25 0,23 0,-23 0,0 0,-1 0,1 0,0 0,-1 0,1 0,-24 0,23 0,-23 0,0 0,0 0,-24 0,47 0,-23 0,0 0,24 0,-25 0,1 0,24 0,-24 0,-1 0,1 0,24 0,-24 0,-1 0,25 18,-24-18,0 0,24 0,0 0,0 0,-1 0,25 0,-49 0,25 0,-24 0,24 0,-1 0,-23 0,0 0,23 0,-23 0,0 17,24 1,-25-18,25 0,-24 0,0 0,0 0,23 0,-23 0,0 0,23 0,-23 0,0 0,24 0,-25 0,1 0,0 0,24 0,-24 0,-24 17,23-17,25 0,0 0,-25 0,1 0,24 0,-48 0,47 0,-23 0,0 0,24 0,-24 0,23 0,1 0,-1 0,-23 0,24 0,-24 0,-1 0,1 0,0 0,24 0,-1 0,1 0,0 0,-1 0,-47 0,24 0,0 0,0 0,-24 0,23 0,-23 0,48 0,0 0,-1 0,25 0,-25 0,1 0,-48 0,24 0,-24 0</inkml:trace>
</inkml:ink>
</file>

<file path=ppt/ink/ink1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14.2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10,'0'0,"24"0,48 0,-1 0,-47 0,23 0,-23 0,24 0,-1 0,-23 0,0 0,-24 0,24 0,0 0,23 0,1 0,0 17,-1 0,1-17,23 0,-23 0,23 0,-24 0,24 0,1 0,-1 0,1 0,-25 0,25 0,-48 0,-1 0,-23 0,24 0,-24 0,48 0,-24 0,-1 0,1 0,24 0,-24 0,0 0,23 0,-23 0,0 0,23 0,-47 0,24 0,24 0</inkml:trace>
</inkml:ink>
</file>

<file path=ppt/ink/ink1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22.8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0-1,'0'0,"0"0,48 0,-24 0,0 0,47 24,1-1,-1-23,-1 0,-22 0,0 25,-1-1,1-24,0 0,23 0,-23 0,-1 0,25 0,-1 0,-23 0,-1 0,-23 0,23 0,-23 0,-1 0,25 0,-48 0,24 0,0-24,0 24,47 0,-47 0,0 0,-1 0,1 0,0 0,0 0,-24 0,47 0,1 0,0 0,-1 0,1 0,0 0,-25 0,0 0,25 0,-24 0,-1 0,-23 0,24 0,0 0,0 0,-24 0,24 0,0 0,-1 0,-23 0,24 0,-24 0,24 0,-24 0,24 0,0-25,-1 25,-23 0</inkml:trace>
</inkml:ink>
</file>

<file path=ppt/ink/ink1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24.8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25.0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14,'0'0,"47"0,1 0,24 0,-1 0,0 0,1 0,23 0,0 0,-23 0,23 0,-24 0,1 0,-24 0,-1 0,25 0,-1 0,0 0,25 0,-25 0,1 0,-1 0,-23 0,-1 0,1 0,0 0,23 0,0 0,1 0,-25 0,1 0,-24 0,24 0,-25 0,25 0,0 0,-1-10,-23 10,24 0,23 0,1 0,-1 0,-23 0,-1 0,1 0,-1 0,1 0,-48 0,48 0,-24 0,-24 0,23 0</inkml:trace>
</inkml:ink>
</file>

<file path=ppt/ink/ink1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29.0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62,'0'0,"24"0,23 0,25 0,-1 0,-23 0,-1 0,-23 0,24 0,-24 0,0 0,-1 0,25 0,0 0,-25 0,1 0,24 0,-1 0,1 0,0 0,-1 0,-23 0,0 0,24 0,-25 0,1 0,24 0,-24 0,-1 0,25 0,0 0,-48 0,47 0,-23 0,24 0,23 0,-23 0,-1 0,49 0,-25 0,48 0,-24 0,-23 0,23 0,-48 0,0 0,1 0,-24 0,0 0,-1-19,1 19,48 0,-48 0,-24 0,47 0,-23 0,0 0,0 0,-24 0,47 0,-23 0,0 0,23 0,-23 0,24 0,0-20,-1 1,-23 19,0 0,23 0,-47 0,24 0,24 0,-1 0,1 0,24 0,-25 0,1 0,-1 0,-23 0,24 0,-1 0,-23 0,24 0,23 0,1 0,-25 0,1 0,0 0,-1 0,1 0,23 0,-47 0,0 0,0 0,-24 0,24 0,-1 0,-23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34.61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1784 23,'0'0,"0"0,0 0,-47 0,23 0,0 0,24 0,-24 0,1 0,-1 0,24 0,-24 0,0 0,0 0,-23 0,-49 0,25 0,23 0,1 0,-25 0,1 0,23 0,-23 0,23-14,24 14,-23 0,-25 0,1 0,23 0,-23 0,23 0,1 0,-1 0,0 0,25 0,-25 0,0 0,-23 0,23 0,24 0,-23 0,-1 0,24 0,1 0,23 0</inkml:trace>
</inkml:ink>
</file>

<file path=ppt/ink/ink1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32.77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-1-1,'23'0,"1"0,0 0,0 0,23 0,-23 0,0 0,24 0,-23 21,22-21,-23 0,24 0,-25 0,25 0,0 0,-1 0,25 0,-1 22,-23-22,24 0,0 0,-25 0,1 20,0 2,-1-22,-23 0,0 0,-24 0,24 0,23 0,-47 0,24 0,0 0,-24 0,25 0,-25 0,23 0,1 0,0 0,0 0,-24 0,24 0,0 0,-24 0,23 0,-23 0,24 0,0 0,0 0,-24-22</inkml:trace>
</inkml:ink>
</file>

<file path=ppt/ink/ink1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34.72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54,'0'0,"0"0,48 0,-25 0,1 0,24 0,-48 0,24 0,23 0,1 0,-1 0,0 0,1 0,47 0,-47 0,-1 0,1-17,-1 1,-23 16,-24 0,24 0,24 0,-1 0,1 0,23 0,-23 0,22 0,-22-17,-24 17,24 0,-48 0,23 0,1 0,-24 0,24 0,0 0,-24 0,24 0,-1 0,-23 0</inkml:trace>
</inkml:ink>
</file>

<file path=ppt/ink/ink1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45.1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0-1,'24'0,"47"0,24 0,25 0,-72 0,0 0,-1 0,-23 0,-24 0,24 0,-24 0,24 0,0 0,24 0,-48 0,24 0,0 0,0 0,-1 0,1 0,0 0,24 0,-48 0</inkml:trace>
</inkml:ink>
</file>

<file path=ppt/ink/ink1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47.54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0-1,'0'0,"72"0,-1 0,2 0,22 0,-24 0,25 0,-25 0,-22 0,-2 0,1 0,-24 0,-1 0,-23 0,24 0,-24 0,24 0</inkml:trace>
</inkml:ink>
</file>

<file path=ppt/ink/ink1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49.53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167-1,'0'0,"24"0,47 0,1 0,-1 23,0-23,-23 0,1 0,-25 0,-1 24,25-24,-48 0,24 0,-24 0,24 0,-1 0,25 0,-24 0,-24 0,24 0,-1 0,25 0,24 0,-25 0,-23 0,0 0,-24 0,24 0,-24 0,0 24,0-24,0 24,0-24,0 24,0 0,0-1,0-23,0 25,0-1,0-24,0 24,0 0,0-1,0-23,0 24,0-24,0 24,-24-24,0 0,-24 0,1 0,23 0,0 0,24 0,-24 0,0 0,1 0,-1 0,0 0,0 0,0 0,-23 0,23 0,0 0,0 0,-23 0,22 0,1 0,24 0,-24 0,0 0,1 0,-25 0,24 0,24 0,-24 0,1 0,23 0,-24 0,24 0,-24 0,0 0,-23 0,-25 0,24 0,1 0,23 0,0 0,24 0,0 0,0 0,0-24,0 24,0-24,0 1,0 23,0-24,0 24,0-24,0 0,0 24,0-25,0 25,0-23,0 23,0-24,0 0,0 24,0-24,0 24,0 0,72 0,-1 0,-23 0,-1 0,1 0,0 0,23 0,-47 0,0 0,-1 0</inkml:trace>
</inkml:ink>
</file>

<file path=ppt/ink/ink1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2:58.2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5286 114,'0'0,"0"0,-24 0,24 0,-23 0,-25 0,48 0,-48 0,48 0,-23 0,23 0,-24 0,0 0,-24 0,24 0,1 0,-1 0,-24 0,24 0,1 0,23 0,-24 0,24 0,-24 0,0 0,24 0,-24 0,1 0,-25 0,24 0,0 0,0 0,24 0,-23 0,23 0,-24 0,0 0,24 0,-24 0,24 0,-24 0,1 0,-1 0,24 0,-24 0,24 0,-24 0,0 0,24 0,-23 0,-1 0,0 0,-24 0,48 0,-24 0,1 0,-1 0,24 0,-24 0,24 0,-24 0,0 0,1 0,-1 0,0 0,0 0,0 0,1 0,-1 0,0 0,24 0,-24 0,24 0,-48 0,25 0,-25 0,0-15,-23-2,23 17,25 0,-1 0,0 0,0 0,0 0,24 0,-24 0,1 0,-25 0,24 0,0 0,-23 0,23 0,0 0,0 0,1 0,-1 0,0 0,0 0,0 0,0 0,1 0,23 0,-24-17,-48 17,49 0,-1 0,-24 0,24 0,24 0,-23 0,-1 0,24 0,-24 0,24 0,-24 0,0 0,24 0,-24 0,1 0,-1 0,24 0,-24 0,0 0,-23 0,23 0,-24 0,24 0,1 0,23 0,-24 0,24 0,-24 0,0 0,24 0,-24 0,24 0,-24 0,24 0,-23-15,-1-2,-24 17,48 0,-24 0,24 0,-23 0,-1 0,24 0,-48 0,1 0,-1 0,48 0,-24 0,24 0,-24 0,0 0,-23 0,47 0,-24 0,24 0,-24 0,0 0,-23 0,-1 0,-23 0,23 0,24 0,0 0,-23 0,47 0,-24 0,0 0,24 0,-24 0,1 0,23 0,-48 0,24 0,0 0,24 0,-23 0,23 0,-24 0,0 0,0 0,-71 0,23 0,25 0,-1 0,1 0,23 0,-24 0,24 0,0 0,-23 0,23 0,0 0,24 0,-24 0,24 0,-23 0,-1 0,0 0,-24 0,25 0,-1 0,0 0,0 0,24 0,-24 0,24 0,-24 0,1 0,23 0,-24 0,24 0,-24 0,0 0,24 0,-24 0,24 0,-23 0,23 0,-48 17,48-17,-24 0,24 0,-24 0,1 0,23 0,-24 15,24-15,-24 0,0 0,24 0,-24 0,0 17,1-17,23 0,-24 0</inkml:trace>
</inkml:ink>
</file>

<file path=ppt/ink/ink1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3:05.2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3024 19,'0'0,"-24"0,0 0,1 0,-1 0,-24 0,48 0,-24 0,1 0,-1 0,-24 0,0 0,25 0,-1 0,0 0,0 0,0 0,24 0,-47 0,23 0,0 0,0 0,1 0,-25 0,0 0,48 0,-24 0,-23 0,47 0,-24 0,0 0,0 0,24 0,-23 0,-1 0,0 0,-47 0,23 0,24 0,0 0,0 0,1 0,-1 0,0 0,0 0,24 0,-24 0,-23 0,23 0,0 0,-23 0,23 0,0 0,-24 0,48 0,-24 0,1 0,-1 0,-24 0,24 0,1 0,-1 0,24 0,-24 0,0 0,24 0,-24 0,1 0,-1 0,24 0,-24 0,0 0,0 0,0 0,24 0,-23 0,-25 0,24 0,-23 0,23 0,0 15,-24-15,48 0,-23 0,-1 0,0 0,-48 0,49 0,-25 0,-23 0,23 0,0 0,48 0,-23 0,23 0,-24 0,24 0,-24 15,0 2,0-17,0 0,24 0,-23 0,-1 0,24 0,-24 0,0 0,0 0,24 0,-23 0,-1 0,24 0,-24 0,0 0,0 0,1 0,-1 0,24 0,-24 0,0 0,0 0,0 0,24 0,-23 0,-1 0,24 0</inkml:trace>
</inkml:ink>
</file>

<file path=ppt/ink/ink1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7:13.2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0,'0'0,"96"0,-25 0,0 0,24 23,0 0,-24-23,1 0,23 0,-47 0,-24 0,-1 0,-23 0,24 0,24 0,23 0,-24 0,0 22,1-22,24 0,-49 0,25 0,-24 0,0 0,-1 0</inkml:trace>
</inkml:ink>
</file>

<file path=ppt/ink/ink1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7:16.4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0-1,'0'0,"48"0,23 0,-23 0,-1 0,25 0,-25 0,25 0,22 0,25 0,-24 0,-23 0,-25 0,1 0,0 0,-1 0,-23 0,0 0,24 0,-48 0,23 0,1 0,0 0,24 0,-25 0,1 0,24 0,-25 0,-23 0,47 0,-23 0,0 0,24 0,23 0,-23 0,-1 0,1 0,0 0,-48 0,23 0,-23 0</inkml:trace>
</inkml:ink>
</file>

<file path=ppt/ink/ink1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7:18.1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0,'24'0,"-24"0,24 0,23 0,1 0,0 0,23 0,-23 0,23 0,0 0,1 0,-24 0,-1 0,1 0,-1 0,25 0,-25 0,-23 0,0 0,48 0,-49 0,25 0,0 0,-1 0,-23 0,0 0,23 0,-23 0,-24 0,24 0,0 0,-24 0,24 0,23 0,-47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36.71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95,'0'0,"0"0,47-20,-23 0,0 20,0 0,-1 0,1 0,-24 0,24 0,0 0,0-20,-24 20,23 0,1 0,-24 0,24 0,0 0,0 0,23 0,-23 0,-1 0,25 0,-25 0,1 0,0 0,-24 0,24 0,0 0,-1 0,-23 0,24 0,0 0,-24 0,0-21,24 21,0 0,0 0,-24 0,23 0,1 0,0 0,24 0,23 0,0 0,-23 0,24 0,-1 0,0 0,0 21,0-21,1 0,-1 0,24 0,-71 0,0 0,0 0,-24 0,0 20</inkml:trace>
</inkml:ink>
</file>

<file path=ppt/ink/ink1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7:27.41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0,'0'0,"48"0,71 0,48 0,-1 23,1-23,-24 22,1 0,-25-22,-24 0,24 0,-47 0,-25 0,-23 0,0 0,-24 0,47 0,-23 0,-24 0,48 0,0 0,-48 0,23 0,1 0,0 0,0 0,0 0,-24 0,23 0</inkml:trace>
</inkml:ink>
</file>

<file path=ppt/ink/ink1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7:38.7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0,'0'0,"24"0,23 0,49 0,-1 19,-24-19,25 0,-1 0,0 0,-24 0,1 0,-24 0,-1 0,25 0,-49 0,25 0,0 0,-1 0,25 0,-25 0,1 0,-24 0,23 0,25 0,-25 0,1 0,-24 0,24 0,-25 0,1 0,0 0,-24 0,48 0,-48 0,23 0,-23 0,24 0,0 0,-24 0,24 0,0 0,-1 0,-23 0</inkml:trace>
</inkml:ink>
</file>

<file path=ppt/ink/ink1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8:04.07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3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8:28.89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0-1,'0'0,"24"0,23 0,25 0,23 0,-23 0,-25 0,1 0,-1 0,-23 0,-24 0,24 0,0 0,24 0,-1 0,1 0,-24 0,23 0,25 0,-49 0,25 0,0 0,-1 0,1 0,23 0,-23 0,-24 0,47 0,-47 0,-24 0,48 0,-24 0,-1 0,-23 0,24 0,24 0,-24 0,23 0,1 0,23 0,2 0,-26 0,25 0,-1 0,-23 0,23 0,-23 0,0 0,-25 0,25 0,0 0,23 0,-23 0,-1 0,1 0,0 0,23 0,-47 0,0 0,23 0,1 0,23 0,1 0,-25 0,-23 0,24 0,-24 0,-1 0,1 0,48 0,-25 0,-23 0,24 0,23 0,-47 0,-24 0,24 0,0 0</inkml:trace>
</inkml:ink>
</file>

<file path=ppt/ink/ink13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8:41.6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14,'0'0,"23"0,-23 0,24 0,0 0,0 0,0 0,-1 0,1 0,48 0,-1 0,1 0,-1 0,0 0,-23 0,0 0,23 0,-23 0,-1 0,-22 0,23 0,-24 0,-1 0,1 0,24 0,-24 0,-1 0,1 0,0 0,0 0,-24 0,24 0,0 0,-24 0,23 0,25 0,-48 0,24 0,0 0,23 0,1 0,-1 0,1 0,0 0,-1 0,25 0,-25 0,-23 0,0 0,0 0,0 0,-1 0,-23 0,48 0,-24 0,0 0,23 0,-23 0,24 0,-1 0,25 0,-1 0,-23 0,-48 0,24 0,0 0,-24 0,23 0,-23-11,24 11,0 0,25 0,-2 0,-23 0,0 0,23 0,-23 0,0 0,0 0,-24 0,48 0,-48 0,23 0,25 0,-24 0,47 0,1 0,-25 0,1 0,23 0,-47 0,0 0,-24 0,24 0,-24 0,24 0,-24 0,23 0</inkml:trace>
</inkml:ink>
</file>

<file path=ppt/ink/ink13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9:02.8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7,'24'0,"0"0,-24 0,24 0,-1 0,1 0,0 0,0 0,24 0,-1 0,25 0,-25 0,1 0,-1 0,1 0,-48 0,24 0,0 0,0 0,-1 0,1 0,0 0,-24 0,24 0,-24 0,24 0,-1 0,-23 0,24 0,-24 0,48 0,-48 0,24 0,-24 0,23 0,-23 0,48 0,-24 0,0 0,-24 0,24 0,-24 0,47 0,1 0,-48 0,47 0,1 0,0 0,-1 0,-23 0,48 0,-25 0,-23 0,24 0,-1 0,-47 0,24 0,-24 0,24 0,0 0,-24 0,23 0,1 0,24 0,0 0,-25 0,-23 0,24 0,0 0,0 0,-24 0,24 0,-1 0,-23 0,24 0,-24 0,24 19,0-19,23 0,-23 0,24 0,-24 0,23 0,-47 0,24 0,-24 0,24 0,0 0,23 0,1 0,-24 0,0 0,-1 0,-23 20,24-20,0 0,-24 0,24 0,0 0,0 0,23 0,1 0,-1 0,-23 0,24 0,-1 0,-47 0,47 19,1-19,-24 0,-24 0,23 0,-23 0,48 0,-48 0,24 0,0 0,-1 0,-23 0,24 0,-24 0,24 0,0 0,0 0,-1 0,-23 0,24 0,0 0,24 0,-1 0,-23 0,0 0,24 0,-25 0,25 0,23 0,1 0,-1 0,-23 0,-24 0,23 0,1 0,23 0,1 0,-1 0,1 0,-25 0,1 0,-24 0,0 0,-1 0,1 0,24 0,-24 0,0 0,-1 0,25 0,-24 0,0 0,-1 0,25 0,0 0,-1 0,-23 0,0 0,0 0,-24 0,24 0,-1 0,1 0,0 0,24 0,23 0,-23 0,23 0,1 0,-1 0,0 0,1 0,-1 0,-23 0,-24 0</inkml:trace>
</inkml:ink>
</file>

<file path=ppt/ink/ink1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49:18.58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4572 132,'0'0,"0"0,0 0,-48 0,48 0,-23 0,-25 0,48 0,-48 0,24 0,1 0,-1 0,-24 0,24 0,1 0,-25 0,48 0,-24 0,0 0,1 0,-25 0,24 0,0 0,24 0,-24 0,1 0,-1 0,24 0,-24 0,24 0,-24 0,0 0,24 0,0 0,-23 0,-25 0,24 0,0 0,1 0,23 0,-48 0,48 0,-24 0,24 0,-24 0,0 0,24 0,-23 0,23 0,-48 0,24 0,0 0,-23-21,-25 0,49 21,-1 0,-48 0,48 0,24 0,-23 0,-1 0,0-22,-24 22,1 0,-1 0,24 0,1 0,-1 0,24 0,-48 0,48 0,-24-22,0 1,1 21,23 0,-24 0,24 0,-24 0,0 0,-23 0,-1 0,24 0,0 0,-23 0,23 0,0 0,0 0,24 0,-24 0,1 0,23 0,-24 0,24 0,-24 0,0 0,-23 0,-25 0,48 0,1 0,-1 0,-24 0,24 0,0 0,24 0,-23 0,23 0,-24 0,0 0,24 0,-24 0,24 0,-24 0,1 0,23 0,-24 0,24 0,-24 0,0 0,0 0,-23 0,23 0,-24 0,24 0,-23 0,23 0,0 0,-47 0,23 0,1 0,-25 0,1 0,23 0,-23 21,23-21,48 0,-24 0,24 0,-24 0,1 0,23 0,-24 0,-24 0,24 0,0 0,-23 0,23 0,0 0,24 0,-24 0,24 0,-23 0,-1 0,0 0,-47 0,47 22,0-22,24 0,-24 0,-24 0,48 0,-23 0,-1 0,24 0,-24 0,24 0,-24 0,24 0,-24 0,1 0,23 0,-24 0,24 0,-24 0,0 0,24 22,-24-22,24 0,-23 0,23 0,-24 0,24 21,-24 0,24-21,-24 0,24 0,0 0,0 21,-24-21,0 0,24 0,-23 0,23 0,-24 0,24 0,-24 0,24 0,-24 22,24-22,-24 0,24 0,-23 0,-1 0,24 0,-24 0</inkml:trace>
</inkml:ink>
</file>

<file path=ppt/ink/ink1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10.1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1167 215,'0'0,"-24"0,0 0,0 0,1 0,-1-48,0 48,-47-24,47-24,-24 48,0 0,1-23,23 23,-24-24,1 24,47 0,-48 0,24 0,1-24,-25 24,-24 0,-47 0,48 0,23 0,1 0,-1 0,0 0,48 0,-23 0,23 0,-24 0,0 0,24-24</inkml:trace>
</inkml:ink>
</file>

<file path=ppt/ink/ink13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12.5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0-1,'0'0,"0"0,0 17,24-17,0 0,0 0,0 0,-1 0,25 0,-24 15,0-15,47 0,-23 0,-1 0,-23 0,24 0,-24 0,-1 0,1 0,0 0,0 0,0 0,-24 0,47 0,1 0,-24 0,23 0,1 0,-48 0,24 0,0 0,-1 0,-23 0,24 0,-24 0,24 0</inkml:trace>
</inkml:ink>
</file>

<file path=ppt/ink/ink13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15.39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903 24,'0'0,"0"0,0 0,-24 0,1 0,-1 0,24 0,-24 0,24 0,-48 0,-23 0,24 0,0 0,-1-16,0 16,25 0,-1 0,-24 0,48 0,-24 0,24 0,-23 0,23 0,-24 0,0 0,0 0,0 0,0 0,-22 0,22 0,0 0,-23 0,47 0,-24 0,24 0,-24 0,0 0,24 0,-24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9:45.23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1904 20,'0'0,"-24"0,24 0,-24 0,1 0,-1 0,-24 0,1 0,23 0,-24 0,0 0,1 0,23 0,0 0,-23 0,23 0,0 0,-24 0,1 0,23 0,0 0,-24 0,25 0,-1 0,-24 0,24 0,1 0,-1 0,24 0,-48 0,24 0,2 0,-50 0,24 0,1-11,-1 11,24 0,24 0,-23 0,-1 0,0 0,0 0,0 0,-23 0,-25 0,1 0,23 0,1 0,-1 0,-23 0,47 0,0 0,-24 0,24 0,1 0,-1 0,0 0</inkml:trace>
</inkml:ink>
</file>

<file path=ppt/ink/ink1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18.07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1048 143,'0'0,"0"0,0 0,-24 0,24 0,-24 0,0 0,24 0,-23 0,23 0,-24 0,0 0,0 0,24 0,-48 0,25 0,-25 0,0 0,25-23,-1 23,-24 0,48 0,-24 0,24 0,-23 0,23 0,-24 0,0 0,24-24,-24 24,24 0,-24 0,0 0,24 0,-23 0,-1 0,24 0,-48 0,48 0,-24 0,24-24,-23 24,-1 0,24 0,-24 0,24 0,-24 0,0 0,24 0,-23-24,23 24,-24 0,24 0,-24 0,0 0,24 0,-24 0,24 0,-24-24,1 24,23 0,0 0,-24 0,24 0,-24 0,24-24</inkml:trace>
</inkml:ink>
</file>

<file path=ppt/ink/ink1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21.9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1692 195,'0'-23,"0"23,-24 0,24-22,0-1,0 23,-24 0,0-22,1 22,-49-23,1 23,-1 0,1-23,23 1,1 22,23 0,0 0,-24-24,48 24,-23 0,-49 0,24 0,-23 0,23 0,0 0,0 0,24 0,24 0,-47 0,47 0,-24 0,24 0,-24 0,0 0,24 0,-24 0,24 0,-23 0,23 0,-24 0,0 0,24 0,-24 0,24 0,-24 0,1 0,23 0,-24 0,24 0,-24 0,24 0,-24 0,0 0,24 0,-23 0,23 24,-24-24,0 0,24 0,-24 0,24 0,-24 0,24 22,0-22,-24 0,1 0,23 23,0-23,-24 0,24 23,0-1,-24-22,24 0,-24 0,24 23,0-23,0 0,0 22,-24 1,24-23,0 0,0 23,-23-23,23 23,0-23,-24 0,24 24,-24-24,24 22,0-22,0 0,0 23,0-23,0 22,0 1,0-23,0 23,0-23,0 23,24-23,-24 0,24 0,-24 22,23-22,1 0,0 0,24 0,-1 0,-23 0,24 0,-1 0,-23 0,0 0,24 0,-25 0,1 0,24 0,-24 0,-1 0,1 0,0 0,0 0,0 0,-24 0,47 0,-47 0,24 0,-24-22,24 22,0 0,24 0,-24-23,24 0,23 0,-23 23,-24 0,23 0,1-22,-24 22,0 0,-1 0,-23-23,24 23,0 0,-24 0,24 0,-24 0,24 0,-1 0,-23 0,24 0,-24 0,24 0,-24 0,24 0,0 0,-24 0,24 0,-24 0,23 0,1 0,-24 0,24 0,-24 0,24 0,-24 0,24 0,-1 0,-23 0,24 0,-24 0,24 0,-24 0,-24 0,-23 0,-1 0,-71-22,71 22,-23-24,47 24,-24 0,1-23,23 23,0 0,-23 0,23 0,0 0,-48-23,25 23,-1 0,24 0,-24 0,0 0,48 0,-47-23,47 23,-24 0,0 0,0 0,24 0,-24 0,24 0,-47 0,47 0,-24 0,-48 0,25 0,-1 0,1 0,23 0,-24 0,48 0,-24 0,24 0,-24 0,1 0,23 0,-24 0,24 0,-24 0,0 0,24 0,-24 0,24 0,-23 0,23 0,-24 0,0 0,24 0,-24 0,24 0</inkml:trace>
</inkml:ink>
</file>

<file path=ppt/ink/ink14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0-01-27T19:13:26.99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1644 265,'-24'0,"0"0,24 0,-24 0,-47 0,23 0,1 0,-1 0,0 0,1 0,-1 0,24 0,0 0,-23 0,-1 0,1 0,-25 0,1-22,47 22,-24 0,24 0,-23 0,47 0,-24 0,0-22,0 22,1 0,-1 0,-24 0,-23 0,47 0,-24 0,24 0,-23 0,23 0,0 0,0 0,24 0,-23 0,-1 0,0 0,24 0,-24 0,0 0,24 0,0 0,-23 0,23 0,0 0,0-21,23 0,1-1,24 22,-24-44,23 23,48-1,-23 0,-24 0,-25 22,25-22,-48 22,48 0,-48 0,23 0,-23 0,48 0,-48 0,24 0,0 0,-1 0,25 0,24 0,23 0,-24 0,-23 0,-24 0,23 0,-47 0,24 0,-24 0,0 0,0 22,24-22,0 0,23 0,-23 0,0 0,0 0,0 0,-24 22,23-22,-23 0,0 0,0 22,0 0,0-22,0 21,0-21,0 22,0-22,0 22,0 0,0-22,0 21,0-21,0 21,0 1,0-22,0 22,0-22,0 22,0-22,0 0,-23 23,23-23,-24 0,0 0,-24 22,25-22,-49 0,1 0,-48 0,23 0,25 0,-1 0,49 0,-49 0,48 0,1 0,-49 0,1 0,-25 0,1 0,48 0,-1 0,48 0,-48 0,48 0,-23 0,23 0,-24 0,0 0,24 0,-24 0,24 0,0 0,-24-22,0 22,24 0,-23 0,23-23,0 23,0 0,0-22,0 22,0-22,0 0,0 22,0-21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9:47.66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2071 29,'0'0,"0"0,0 0,-47 0,47 0,-24 0,24 0,-24 0,24 0,-48 0,25 0,-1 0,0 0,24 0,-24 0,0 0,24 0,-24 0,1 0,-25 0,24 0,0 0,1 0,-1 0,0 0,-24 0,25 0,23 0,-24 0,0 0,24 0,-24 0,24 0,-48 0,48 0,-23 0,-25 0,0 0,1 0,-25 0,25 0,-25 0,0 0,48 0,24 0,-24 0,0 0,24 0,-23 0,23 0,-24 0,0 0,0 0,-47 0,23 0,0 0,1 0,-1 0,48-15,-24 15,1 0,23 0,-24 0,24 0,-24 0,24 0,-24 0,0 0,24 0,-23 0,23 0,0-14,0 14,-24 0,0 0,24 0,-24 0,24 0,-24 0,24 0,-24 0,1 0,23 0,-24 0,24 0,-24 0,0 0,0 0,24 0,-23 0,-1 0,-24 0,24 0,1 0,23 0</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9:54.13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0,'0'0,"48"0,-24 0,23 0,-23 0,24 0,-24 0,-1 0,25 0,0 0,-1 0,1 0,22 0,-22 0,0 0,-1 0,1 0,-1 0,1 0,-24 0,0 0,0 0,-1 0,-23 0,24 0,24 0,-48 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9:57.0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34,'0'0,"47"0,1 0,-24 0,23 0,-23 0,0 0,0 0,-24 0,24 0,-1 0,1 0,-24 0,48 0,-1 0,1 0,24 0,-25 0,1 0,-1 0,-23 0,0 0,-24 0,24 0,0 0,-1 0,1 0,0 0,-24 0,24 0,-24 0,24 0,-24 0,47 0,1 0,-24 0,0 0,23 0,-23 0,0 0,-24 0,47 0,1 0,24 0,-1 0,-23 0,-25 0,49 0,-48 0,-24 0,47 0,-23 0,0 0,24 0,23 0,-23 0,-1 0,-23 0,24 0,-25 0,1 0,-24 0,24 0,-24 0,48 0,-1 0,1 0,-24 0,23 0,-23 0,0 0,24 0,-48 0,23 0,-23 0,24 0,0 0,-24 0,24 0,47 0,-23 0,-24 0,0 0,23 0,-47 0,24 0,-24 0,24 0,0 0,-1 0,25 0,-24 0,24 0,-48 0,23 0,1 0,0 0,24 0,-25 0,1 0,0 0,-24 0,48 0,-25 0,1 0,24 0,-24 0,23 0,1 0,0 0,-25 0,-23 0,24 0,0 0,0 0,-24 0,24 0,-1 0,-23 0,24 0,0 0,0 0,-24 0,24 0,-24 0,47 0,-23 0,0 0,24 0,-48 0,23 0,-23 0,24 6,-24-1</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10:00:01.49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30,'0'0,"24"0,23 0,1 0,0 0,-1 0,-23 0,24 0,23 0,-47 0,0 0,23 0,25 0,-48 0,-1 0,25 0,-24 0,23 0,0 0,1 0,-1 0,1 0,0 0,-1 0,1 0,-24 0,-1 0,1 0,-24 0,24 0,0 0,0 0,0 0,-1 0,1 0,0 0,0 0,23 0,1 0,-24 0,23 0,-47 0,24 0,0 0,24 0,-24 0,-1 0,1 0,24 0,-24 0,-1 0,25 0,-24 0,0 0,23 0,-47 0,24 0,0 0,24 0,-1 0,1 0,-1 0,0 0,-23 0,47 0,-23 0,-24 0,0 0,23 0,1 0,-1 0,-23 0,48 0,-25 0,1 0,0 0,-1 0,-23 13,0-1,23-12,-23 0,0 0,24 0,-25 0,1 0,24 0,-48 0,24 0,-24 13,24-13,-24 0,23 0,1 0,-24 0,24 0,24 0,-25 0,1 0,-24 0,24 0,-24 0,24 0,0 0,-24 0,23 0,-23 0,24 0,-24 0,24 0,0 0,-24 0,24 0,-24 0,24 0,-1 0,-23 0,24 0,-24 0,24 0,-1 0,1 0,-24 0,47 0,-47 0,24 0,24 0,-48 0,23 0,25 0,-48 0,24 0,0 0,-24 0,24 0,-24 0,23 0,-23 0,24 0,0 0,-24 0,24 0,-24 0,24 0,-1 0,-23 0,24 0,24 0,-24 0,-1 0,25 0,-24 0,0 0,-24 0,24 0,-24 0,23 0</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3:19.9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3931 188,'0'0,"0"0,-24 0,24 0,-24 0,1 0,23 0,-24 0,24 0,-24 0,24 0,-24 0,0 0,24 0,-23 0,23 0,-24 0,0 0,24 0,-24 0,-23 0,23 0,0 0,-24 0,24 0,1 0,-25 0,24 0,0 0,1 0,-25 0,48 0,-24 0,0 0,-23 0,23 0,0 0,0 0,-47 0,-1 0,25 0,-1 0,1 0,-1 0,24 0,24 0,-24 0,0 0,1 0,23 0,-48-11,24 11,0 0,-23 0,-1 0,1 0,23 0,-24 0,0 0,1-11,-1 0,-23 11,-24 0,23 0,-23 0,-24-11,0 1,23 10,1 0,24 0,-1 0,1 0,71 0,-24 0,0 0,0 0,1 0,-1 0,24 0,-24 0,0 0,0-11,-23 11,23 0,0 0,-23 0,23 0,0 0,-24 0,24 0,24 0,-23 0,-1 0,0 0,0 0,0 0,1 0,-1 0,0 0,24 0,-24 0,0 0,1 0,23 0,-24 0,0 0,24 0,-24 0,24 0,-48 0,48 0,-23 0,23 0,-24 0,24 0,-24 0,0 0,24 0,-24 0,24 0,-23 0,-1 0,24 0,-24 0,24 0,-24 0,24 0,-24 0,1 0,23 0,-24 0,24 0,-24 0,0 0,24 0,-24 0,24 0,-24 0,24 0,0 0,0 0,0 0,24 0,-24 0,24 0,0 0,-24 0,24 0,-24 0,24 0,-1 0,-23 0,24 0,0 0,24 11,-1-1,-23-10,0 0,0 0,23 0,-23 0,24 0,-1 0,1 0,0 11,23-11,-23 0,23 0,-23 0,-1 0,1 0,0 0,23 0,-47 0,0 0,23 0,25 0,-48 0,23 0,1 0,-1 0,-23 0,-24 0,24 0,0 0,23 0,-23 0,0 11,24-11,-24 0,-1 0,25 0,0 0,-1 0,-23 0,24 0,23 0,-71 0,24 0,0 0,0 0,-24 0,23 0,25 0,-48 0,24 0,0 0,-1 0,25 0,-24 11,23 0,-23-11,-24 0,24 0,0 0,-24 0,24 0,-24 0,24 0,-1 0,-23 0,24 0,0 0,0 0,23 0,-23 0,0 0,0 0,23 0,-23 0,0 0,-24 0,48 0,-48 0,24 0,-24 0,23 0,1 0,0 0,-24 0,48 0,-48 0,23 0,1 0,0 0,0 0,-24 0,24 0,-1 0,-23 0,24 0,-24 0,24 0,-24 0,24 0,0 0,-24 0,24 0,-24 0,23 0,1 0,-24 0,24 0,-24 0,24 0,0 0,-1 0,-23 0,48 0,-48 0,24 0,0 0,-1 0,1 0,-24 0,48 0,-24 0,0-11,23 0,-47 11,24 0,0 0,-24 0,24 0,-24 0,23 0,-23 0,0 0,-23 0,23 0,-24 0,0 0,24 0,-24 0,24 0,-24 0,1 0,23 0,-24 0,0 0,0 0,-24 0,25 0,-1 0,-24 0,24 0,1 0,-25-11,24 11,0 0,-23 0,23 0,0 0,0 0,-23 0,23-11,0 1,24 10,-24 0,0 0,1 0,23 0,-24 0,0 0,0 0,24 0,-47 0,47 0,-24 0,-48 0,48 0,-23 0,-1-11,-23 11,-1 0,25-11,23 11,-24 0,24 0,1 0,-25 0,24 0,0-10,-23-2,-1 12,1 0,23 0,24 0,-24 0,-24-11,24 11,-23 0,-25 0,49 0,-1 0,-24 0,24 0,1 0,-1 0,-24 0,24 0,0-10,1-2,-1 12,0 0,24 0,-24 0,0 0,24 0,-23 0,23 0,-24 0,0 0,24 0,-24 0,24 0,-24 0,1 0,-1 0,0 0,0 0,0 0,24 0,-24 0,1 0,-1 0,24 0,-24 0,0 0,24 0,-24 0,1 0,-1 0,-24 0,48 0,-24 0,24 0,-23 0,23 0,-24 0,0 0,24 0,-24 0,24 0,-24 0,0 0,24 0,-23 0,23 0,-24 0,0 0,0 0,24 0,-47 0,47 0,-24 0,24 0,-24 0,-24 0,25 0,-25 0,0 0,24 0,-23 0,23 0,0 0,0 0,24 0,-23 0,23 0,-24 0,24 0,24 0,-1 0,25 0,0 0,-1-11,-23 11,48 0,-25 0,1 0,-1 0,-23 0,48 0,-25 0,-23 0,24 0,-1 0,25 0,-25 0,1 0,0 0,-1 0,25 0,-25 0,1 0,0 0,23 0,0 0,1 0,-1 0,1 0,23 0,0 0,-23 0,-25 0,1 0,-24 0,0 0,-1 0,1 0,0 0,0 0,-24 0,24 0,-24 0,47 0,-23 0,0 0,-24 0,24 0,23 0,-47 0,24 0,0 0,0 0,0 0,-1 0,25 0,0 0,-25 0,1 0,24 0,-24 0,0 0,23 0,-23 0,0 0,23 0,-23 0,0 0,24 0,-1 0,1 0,-24 0,23 0,-47 0,24 0,0 0,0 0,-24 0,24 0,-24 0,23 0,-23 0,24 0,0 0,-24 0,24 0,0 0,-1 0,-23 0,24 0,24 11,-24 1,23-12,49 0,-49 10,1-10,-1 0,1 11,0 1,-24-12,-1 0,1 0,0 0,-24 0,24 0,-24 0,0 10,0-10,0 11,0 0,0-11,0 10,0-10,0 11,0 0,0-11,0 11,0-11,0 11,0-11,0 12,0-12,0 0,-24 0,0 0,24 0,-24 0,1 0,-1 0,0 0,0 0,0 0,24 0,-47 0,23 0,24 0,-24 0,0 0,-23 10,23-10,0 0,-24 0,48 0,-23 0,-1 0,0 0,24 0,-24 0,0 0,0 0,24 0,-23 0,23 0,-24 0,0 0,24 0,-24 0,24 0,-24 0,24 0,-47 0,47 0,-24 0,24 0,-24 0,0 0,-23 0,23 0,0 0,-24 0,-23 0,23 0,1 0,-1 0,-23 0,23 0,-23 0,-1 0,25 0,23 0,0 0,-24 0,25 0,-1 0,24 0,-24 0,24 0,-24 0,0 0,-23 0,-1 0,0 0,-23 0,0 0,-1 0,1 0,23 0,0 0,25 0,-1 0,-24 0,24 0,1 0,-25 0,24 0,-24 0,1 0,-1 0,-23 0,23 0,24 0,1 0,-1 0,0 0,0 0,24 0,-48 0,25 0,-1 0,24 0,-24 0,-24 0,25 0,-1 0,0 0,24 0,-48 0,25 0,-25 0,0 0,1 0,23 0,-24 0,24 0,1 0,-1 0,-24 0,48 0,-24 0,-23 0,47 0,-48 0,24 0,-23 0,-1 0,0 0,25 0,-1 0,0 0,0 0,0 0,24 0,-23 0,23 0,-24 0,0 0,-24 0,48 0,-24 0,24 0,-23 0,23 0,0 0,0 0,0 0,0-10,0 10,0-12,0 1,0 11,-24-11,0 11,24-11,0 0,0 11,0-10,0 10,24-11,23 11,-23 0,24-11,0 11,-48 0,23 0,1-10,0-2,-24 12,24 0,-24 0,24 0,-24 0,23 0,1 0,-24 0,24 0,-24 0,48 0,-48 0,23 0,25 0,-48 0,48 0,-48 0,24 0,47 0,-23 0,-1 0,-23 0,24 0,23 0,-23 0,-1 0,1 0,0 0,-1 0,-23 0,0 0,23 0,1 0,0 0,-24 0,23 0,-23 0,24 0,23 0,-23 0,23 0,-23 0,-1 0,1 0,0 0,23 0,0 12,-23-12,0 0,-1 0,1 0,0 0,-1 0,-23 0,24 0,-25 0,-23 0,48 0,-24 0,0 0,23 0,25 0,-48 0,-1 0,25 0,0 0,-1 0,1 0,0 0,-1 0,-23 0,0 0,23 0,25 0,-48 10,-1-10,49 0,-48 0,0 0,-24 0,23 0,-23 0,24 0,-24 0,24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1T09:24:55.2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1593 2,'0'0,"-24"0,24 22,-24-1,1-21,23 0,-24 0,24 0,-24 0,24 0,-24 0,0 0,24 0,-23 0,-49 0,48 0,1-21,-1 21,24 0,-24-22,0 22,24 0,-24 0,24 0,-23 0,-1 0,24 0,-24 0,24 0,-24 0,24 0,-24 0,1 0,23 0,-24 0,0 0,0 0,-23 0,47 0,-24 22,24-22,0 0,-24 0,0 0,24 0,-24 0,1 0,-1 0,-24 0,24 0,24 0,-23 0,-1 0,24 0,-24 0,-24 0,25 0,-1 0,24 0,-24 0,24 0,-24 0,0 0,24 0,-23 0,-1 0,0 0,0 0,0 0,1 0,-1 0,0 0,-24 0,25 0,-25 0,0 0,25 0,23 0,-24 0,0 0,24 0,-24 0,24 0,-24 0,24 0</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4T11:20:09.8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0:57.064"/>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46,'0'0,"0"0,0 24,0-24,0 24,0 0,0-24,0 24,24-24,-24 0,0 24,0-24,0 23,0 1,0-24,0 24,0-24,0 24,0 0,0-24,0 23,0-23,0 47,0-47,0 24,0 0,0-1,0 25,0-24,24-24,-24 24,0 0,0 23,0-47,0 24,0-24,0 24,0-24,0 24,0-1,0-23,0 24,0-24,0 24,0 0,0-24,0 24,0-24,24 23,0 1,-24 0,0-24,0 24,0 0,0-24,0 24,0-24,0 22,0-22,0 24,0 0,0-24,0 24,0-24,23 24,-23-24,0 23,0 1,0-24,0 24,0-24,0 24,0 0,0-24,0 23,24-23,-24 48,0-48,0 24,0-24,24 0,-24 0,24 0,-24 0,24 0,-1 0,-23 0,24-24,24 24,-24-24,23 0,-47 24,23-23,-23 23,48-24,-1 0,-23 24,24 0,-24-24,-1 0,-23 24,24-23,24 23,-24 0,-1-24,-23 24,24 0,24 0,-48-24,24 24,0 0,-1 0,-23-24,24 24,-24 0,48 0,-48-24,24 2,-1 22,25 0,-24-24,0 0,47 24,-24-24,-23 0,23 0,-23 24,0-23,47-1,-23 0,-24 24,23-24,1 0,-24 24,23-23,1 23,-24-24,23 24,-23-24,24 0,-48 24,24 0,-1 0,1-24,0 24,0 0,0-23,-1-1,24 24,-23-24,0 24,23 0,-23-24,0 24,-24-24,24 24,-24 0,47-24,-47 1,24 23,-24 0,24 0,0 0,-24 0,0-24,0 24,24 0,-24 0,24 0,-24-24,0 24,23 0,1 0,-24-24,24 24,-24 0,24 0,0-23,-24 23,23 0,-23 0,24 0,-24-23,24 23,0 0,0-24,-24 0,23 24,1-24,-24 24,24 0,-24 0,24-24,0 24,-24 0,24 0,-24 0,0-23,0 23,23 0,-23 0,23 0,1 0,-24-24,0 24,0 0,24 0,-24 0,24 0,-24-24,0 24,23 0,-23 0,0-24,0 0,24 24,-24 0,24 0,0 0,0-24,-24 24,23 0,1 0,-24 0,24 0,-24 0,24-23,-24 23,24 0,0 0,-24 0,23 0,-23-24,0 24,0 0,24 0</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2:18.9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2406 117,'0'0,"0"-24,0 24,-24 0,0 0,0 0,24 0,-24 0,24 0,-23 0,-1 0,24 0,-24 0,0 0,0 0,0 0,24 0,-23 0,-1 0,0 0,0 0,0 0,1 0,23 0,-24 0,0 0,-24 0,48 0,-23 0,23 0,-24 0,0 0,24 0,-24 0,24 0,-24 0,24 0,-48 0,48 0,-24 0,24 0,-24 0,0 0,0 0,24 0,-47 0,47 0,-24 0,-24 0,48 0,-47 0,-1 0,48 0,-24 0,-23 0,23 0,0 0,24 0,-24 0,24 0,-24 0,1 0,23 0,-24 0,24 0,-24 0,24 0,-24 0,0 0,24 0,-23 0,-1 0,0 0,24 0,-24 0,-24 0,25 0,-25 0,0 0,25 0,23 0,-24-24,0 24,24 0,-24 0,24 0,-24 0,1 0,23 0,-24 0,24 0,-24 0,24 0,-24 0,0 0,24 0,-24 0,24 0,-23 0,-2 0,25 0,-24 0,0 0,0 0,-23-22,47 22,-24 0,24 0,-24 0,0 0,24 0,-23 0,-25 0,48 0,-48-24,1 0,-1 24,0 0,25 0,-25 0,24 0,0 0,24 0,-23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2:24.56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5427 9,'0'0,"0"0,-23 0,23 0,-48 0,24 0,24 0,-48 0,25 0,-1 0,-48 0,25 0,-1 0,1 0,-1 0,0 0,1 0,47 0,-24 0,0 0,0 0,24 0,-47 0,23 0,0 0,0 0,-47 0,23 0,0 0,1 23,-25 0,25-23,-1 0,1 0,23 0,-24 0,24 0,0 0,24 0,-23 0,-24 0,47 0,-24 0,0 0,-23 23,23-23,0 0,-23 0,-25 0,24 0,1 0,23 0,-24 0,25 0,-25 0,0 0,1 0,23 0,0 0,-24 0,25 0,-25 22,-23 0,23-22,-23 0,-25 0,49 0,-25 0,25 0,23 0,-24 0,24 0,24 0,-23 0,-1 0,24 0,-24 0,24 0,-48 0,48 0,-24 0,24 0,-23 0,-1 0,-24 0,24 0,1 0,-25 0,-23 0,-1 0,24 0,1 0,-1 0,-23 0,-1 0,25 0,-25 0,25 0,-1 0,-23 0,23 0,0 0,-23 0,23 0,1 0,-1 0,-22-22,-2 22,1 0,-1-22,1 22,23 0,-23 0,-1 0,25 0,-1-23,24 0,-23 23,-1 0,48 0,-48 0,25 0,-1 0,0 0,-24 0,25 0,-1 0,-24-23,24 23,-23 0,23 0,0 0,0 0,-23 0,23 0,0 0,-24 0,25 0,-1 0,24 0,-24 0,24 0,-24 0</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2:27.8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5550 0,'0'0,"0"0,-24 0,24 0,-24 0,0 0,1 0,23 0,-48 0,24 0,-23 0,-1 0,-23 0,23 0,0 0,1 22,-1-22,-23 0,23 0,0 0,1 0,-1 0,-23 0,-2 0,2 0,-24 21,-1-21,25 0,-24 0,47 0,0 0,1 0,-1 0,0 0,-23 0,23 0,1 0,-1 0,1 0,-25 0,1 0,23 0,-23 0,-1 0,1 23,-1-2,1-21,-1 0,1 0,-24 0,47 0,0 0,0 0,0 0,1 0,-25 0,25 0,-1 0,0 0,1 0,-25 0,48 0,1 0,-25 0,-23 0,-1 0,24 0,-23 0,23 0,1 0,-25 0,1 0,23 0,-23 0,-1 0,1 0,0 0,-1 0,-23 0,0 0,-24 0,23 0,24 0,0 0,1 0,0 0,23 0,0 0,24 0,-23 0,23 0,0 0,0 0,1 0,-25 0,24 0,0 0,-23 0,23 0,0 0,-24 0,25 0,-1 0,0 0,24 0,-24 0,0 0,24 0,-23 0,23 0</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2:32.30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5356 56,'0'0,"-23"0,23 0,-24 0,24 0,-24 0,24 0,-48 0,48 0,-24 0,24 0,-23 0,-1 0,24 0,-24 0,24 0,-24 0,0 0,24 0,-23 0,-1 0,0 0,24 0,-24 0,24 0,-24 0,24 0,-23 0,-1 0,0 0,24 0,-24 0,0 0,0 0,24 0,-47 0,47 0,-24 0,0 0,0 0,24 0,-23 0,23 0,-24 0,0 0,24 0,-24 0,24 0,-24 0,24 0,-23 0,-1 0,24 0,-24 0,24 0,-24 0,0 0,24 0,-24 0,24 0,-23 0,23 0,-24 0,0 0,24 0,-24 0,24 0,-47 0,47 0,-24 0,0 0,0 0,24 0,-24 0,-23 0,23 0,0 0,24 0,-24 0,-23 0,47 0,-24 0,0 0,0 0,0 0,1 0,-1 0,0 0,0 0,24 0,-47 0,23 0,0 0,0 0,-24 0,25 0,-25 0,0 0,1 0,-1 0,1 0,-1 0,-24 0,25 0,-1 0,1 0,-1 0,0 0,1 0,-1 0,24 0,-47 0,23-14,1 0,-25 14,25 0,-25 0,1 0,-1 0,25 0,-1 0,0 0,1 0,-25 0,1 0,23 0,1 0,23 0,24 0,-24 0,-24-14,25 14,-25 0,24 0,24 0,-24 0,0 0,1 0,-1 0,0 0,24 0,-24 0,0 0,1 0,-1 0,0 0,24 0,-24 0,24 0,-24 0,1 0,23 0,-24 0,24 0,-24 0,24 0,-24 0,0 0,24 0,-24 0,24 0,-23 0,-1 0,24 0,-24 0,24 0,-24 0,24 0,-24 0,1 0,-1 0,24 0,-24 0,0 0,24 0,-24 0,-23 0,23 0,0 0,-47 0,23 0,0 0,1 0,-1 0,1 0,-25 0,24 0,25 0,-1 0,0 0,0 0,24 0,-24 0,24 0,-23 0,-1 0,24 0,-24 0,24 0,-24 0,24 0,-47 0,47 0,-24 0,24 0,-24 0,0 0,24 0,-24 0,24 0,-24 0,1 0,23 0,-24 0,24 0,-24 0,24 0,-24 0,0 0,-23 0,47 0,-24 0,24 0,-24 0,24 0,-24 0,1 0</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12: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2287 12,'0'0,"0"0,-24 0,24 0,-24 0,0 0,24 0,-24 0,1 0,23 0,-24 0,0 0,0 0,24 0,-24 0,0 0,-23 0,23 0,0 0,-23 0,23 0,0 0,0 0,-23 0,23 0,0 0,24 0,-49 0,49 0,-24 0,1 0,-1 0,-24 0,24 0,1 0,-1 0,-24 0,24 0,1 0,-25 0,24 0,0 0,-23 0,23 0,0 0,24 0,-24 0,0 0,1 0,-1 0,0 0,0 0,-23 0,47 0,-24 0,24 0,-24 0,0 0,-24 0,48 0,-23 0,-1 0,0 0,-24 0,48 0,-23 0,23 0,-24 0,24 0,-24 0,0 0,0 0,24 0,-23 0,-1 0,0 0,24 0,-25 0,1 0,-23 0,47 0,-24 0,24 0,-24 0,0 0,24 0,-24 0,24 0,-23 0,23 0,-24 0,0 0,24 0,-24 0,24 0,-24 0,1-9,23 9,-24 0,24 0,-24 0,0 0,0 0,24 0,-24 0,24 0,-23 0,-1 0,24 0,-24 0,24 0,-24 0,24 0,-24 0,1 0,23 0</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07:13.72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2428-1,'0'0,"0"0,0 0,-23 0,-1 0,24 0,-24 0,24 0,-24 0,0 0,-23 0,23 0,0 0,0 0,24 0,-47 0,23 0,0 0,0 0,24 0,-47 0,23 0,24 0,-24 0,0 0,24 0,-24 0,24 0,-23 0,-1 0,24 0,-24 0,0 0,0 0,-23 0,23 0,-24 0,1 0,-1 0,-23 0,47 0,0 0,-24 0,-23 0,23 0,1 0,-2 0,1 0,-23 0,23 0,1 0,-1 0,0 0,1 0,-25 0,25 0,23 0,-24 0,-23 0,47 0,0 0,0 0,-23 0,23 0,0 0,-47 0,23 0,24 0,0 0,-23 0,47 0,-24 0,0 0,0 0,-23 0,47 0,-24 0,0 0,0 0,24 0,-23 0</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08:28.1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63,'24'0,"-1"0,-23 0,24 0,-24 0,24 0,0 0,-24 0,24 0,-24 0,23 0,-23 0,24 0,0 0,-24 0,24 0,-24 0,47 0,-23 0,-24 0,24 0,0 0,0 0,-24 0,24 0,-1 0,1 0,0 0,0 0,-24 0,47 0,-23 0,0 0,24 0,-25 0,1 0,0 0,-24 0,48 0,-24 0,-1 0,1 0,-24 0,24 0,-24 0,24 0,0 0,-24 0,23 0,-23 0,24 0,0 0,-24 0,24 0,-24 0,24 0,-24 0,23 0,1 0,-24 0,24 0,-24 0,24 0,0 0,-24 0,24 0,-24 0,23 0,-23 0,24 0,0 0,0 0,-24 0,24 0,-1 0,-23 0,24 0,-24 0,24 0,0 0,-24 0,24 0,-24 0,23 0,1 0,0 0,24 0,-24 0,-1 0,1 0,0 0,-24 0,24 0,-24 0,24 0,-24 0,24 0,0 0,0 0,-24 0,24 0,0 0,-1 0,-23 0,24 0,0 0,24 0,-24 0,-1 0,1 0,-24 0,48 0,-48 0,24 0,-24 0,23 0,-23 0,24 0,0 0,0 0,-24 0,24-21,-1 21,1 0,0 0,0 0,0 0,0 0,-24 0,23 0,-23 0,24 0,0 0,-24 0,24 0,-24 0,47 0,-47 0,24 0,-24 0,24 0,0 0,0 0,-24 0,23 0,-23 0,24 0,0 0,0 0,-24 0,24 0,0 0,-24 0,23 0,25 0,-24 0,0 0,23 0,-23 0,0 0,23 0,-23 0,0 0,24 0,-48 0,24 0,-1 0,1 0,0 0,-24 0,24 0,0-20,-24-2,23 22,-23 0,24 0,-24 0,24 0,0 0,-24 0,24 0,-24 0,23 0,1 0,-24 0,24 0,-24 0,24 0,-24 0,24 0,0 0,-24 0,23 0,-23 0,48 0,-48 0,24 0,-24 0,24 0,-1 0,-23 0,24 0,24 0,-24 0,-1 0,1 0,0 0,0 0,47 0,-47 0,0 0,24 0,-48 0,23 0,1 0,0 0,-24 0,24 0,23 0,-47 0,24 0,-24 22,24-22,0 0,-24 0,24 0,-24 0,24 0,-24 0,47 0,-47 0,24 0,-24 0,24 0,0 0,-1 0,-23 0,48 0,-24 0,0 0,23 0,-47 0,24 0,0 0,0 0,0 0,-24 0,47 0,-23 0,0 0,-24 0,24 0,-24 0,23 0,1 0,-24 0,24 0,-24 0,24 0,-24 0,47 0,-23 0,0 0,0 0,-24 0,24 0,0 0,-24 0,23 0,-23 0,25 0,-25 0,24 0,0 0,-24 0,24 0,-1 0,1 0,-24 0,24 0,24 0,-48 0,23 0,1 0,0 0,-24 0,48 0,-48 0,24 0,23 0,-23 0,0 0,0 0,-1 0,1 0,24 0,-24 0,23 0,1 0,0 0,-25 0,25 20,-24-20,-24 0,47 0,-23 0,0 0,0 0,23 0,-23 0,0 0,0 0,0 0,23 0,-23 0,0 0,-24 0,24 0,23 0,-47 0,24 0,0 0,-24 0,24 0,-24 0,24 0,-24 0,23 0,1 0,-24 0,24 0,-24 0,24 0,0 0,-24 0,24 0,-24 0,23 0,-23 0,48 0,-48 0,24 0,0 0,-1 0,-23 0,24 0,-24 0,24 0</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09:44.20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1,'24'0,"-24"0,24 0,0 0,-24 0,24 0,0 0,-24 0,47 0,-47 0,24 0,0 0,1 0,-25 0,47 0,1 0,-24 0,-1 0,49 0,-48 0,0 0,23 0,25 0,-24 0,0 0,-24 21,47-21,-23 0,-24 0,-1 0,25 0,-24 0,23 0,1 20,1-20,-49 0,23 0,1 0,24 0,-24 0,-24 0,24 0,-1 0,-23 0,24 0</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1T09:25:23.44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3046 73,'0'0,"0"0,0 0,-24 0,24-23,-24 23,24 0,-23 0,23 0,-24 0,0 0,24 0,-24 0,24 0,-24 0,24 0,-23 0,-1 0,24 0,-24 0,24 0,-24 0,0 0,1 0,23 0,-24 0,0 0,24 0,-24 0,24 0,-24 0,24 0,-23 0,-1 0,24 0,-24 0,24 0,-24 0,0 0,24 0,-23 0,23 0,-24 0,0 0,-24 0,1 0,-1 0,48 0,-23 0,-1 0,24-23,-24 23,24 0,-24 0,24 0,-47 0,23 0,0 0,0 0,24 0,-24 0,1 0,23 0,-24 0,24 0,-24 0,0 0,24 0,-24 0,24 0,-23 0,23 0,-24 0,0 0,24 0,-24 0,24 0,-24 0,1 0,23 0,-24 0,24 0,-24 0,24 0,-24-23,0 23,24 0,-23 0,23 0,-24 0,0 0,24 0,-24 0,24 0,-24 0,24 0,0 0,0 0,-47 0,47 0,-24 0,0 0,-23 23,47-23,-24 0,24 0,-24 0,24 0,-24 0,0 0,-23 0,23 0,0 0,0 0,24 0,-23 0,-1 0,0 0,0 0,0 0,-23 0,23 0,-24 0,-23 0,23 0,-23 0,-24 0,47 0,1 0,23 0,24 0,-24 0,24 0,-47 0,23 0,0 0,0 0,-23 0,23 0,0 0,24 0,-24 0,24 0,-24 0,1 0,23 0,-24 0,24 0,-24 23,24-23,-24 0,0 0,-23 0,23 0,0 0,0 23,24-23,-47 0,47 0,-24 23,24 0</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10:41:29.79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66,'0'0,"48"0,23 0,-47 0,0 0,24 0,-25 0,1 0,0 0,24 0,-48 0,23 0,1 0,0 0,-24 0,24 0,-24 0,47 0,-47-17,24 17,0 0,0 0,24 0,-25 0,1 0,0 0,0 0,23 0,1 0,-24 0,0 0,-24 0,23 0,49 0,-24 0,-25-17,25 17,-24 0,0 0,23 0,-47 0,24 0,24 0,-1 0,-23 0,0 0,47 0,-23 0,-24 0,0 0,23 0,-23 0,0 0,0 0,-1 0,-23 0,24 0,0 0,0 0,0 0,0 0,-1 0,49 0,-48 0,-1 0,25 0,23 0,-23 0,0 0,-24 0,23 0,1 0,-1 0,-23 0,24 0,-24 0,-1 0,1 0,-24 0,24 0,0 0,24 0,24 0,-1 0,-23 0,23 0,1 0,-24 0,-1 0,1 0,-24 0,-1 0,1 0,-24 0,48 0,23 0,48 0,-23 0,-25 0,0 0,1 0,-1 17,1 0,-48-17,-1 0,25 0,-24 0,0 17,47-17,-23 0,-1 0,1 0,0 0,23 0,0 17,-47 0,0-17,24 0,-48 0,24 0,-1 0,25 0,23 0,1 0,-1 0,1 0,23 0,-24 0,1 0,-25 0,-23 0,0 0</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10:41:33.29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57,'0'0,"0"0,23 0,1 0,24 0,-24 0,-1 0,25 0,24 0,-25 0,25 0,-1 0,-23 0,-1 0,1 0,-48 0,24 0,23 0,-23 0,0 0,24 0,23-15,-23 2,-1 13,1 0,23 0,-47 0,0 0,0 0,23 0,-47 0,24 0,0 0,-24 0,23 0,1 0,-1 0,1 0,0 0,24 0,-1 0,-23 0,0-15,0 15,0 0,-24 0,23 0,1 0,0 0,0 0,71 0,-23 0,23 0,-24 0,1 0,-1 0,-23 0,-1 0,1 0,23 0,-71 0,24 0,-24 0,24 0,0 0,-24 0,24 0,-24 0,23 0,-23 0,24 0</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27:21.1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2689 98,'0'0,"-24"0,24 0,-24 0,24 0,-24 0,1 0,23 0,-24 0,24 0,-24 0,24 0,-24 0,0 0,24 0,-23 0,23 0,-25 0,1 0,0 0,0 0,1 0,23 0,-24 0,-24 0,48 0,-24 0,0 0,-23 0,23 0,24 0,-24 0,0 20,1-20,23 0,-24 0,0 0,0 0,-1 0,2 0,23 0,-48 0,24 0,0 19,-23 1,23-20,0 0,24 0,-24 0,0 0,1 0,-1 0,0 0,0 0,24 0,-24 0,1 0,-2 0,1 0,0 0,-24 0,48 0,-23 0,-1 0,0 0,-24 0,1 0,-1 0,24 0,-23 0,23 0,0 0,-1 0,1 0,1 0,-1 0,0 0,0 0,24 0,-24 0,1 0,-1 0,24 0,-24 0,0 0,0 0,-23 0,47 0,-24 0,0 0,0 0,24 0,-47 0,22 0,1 0,0 0,24 0,-47 0,23 0,0 0,0 0,0 0,1 0,-1 0,0 0,0 0,24 0,-24 0,0 0,24 0,-23 0,23 0,-24 0,24 0,0 0,0 0,0 0,24 0,-24 0,23 20,1-20,-24 0,24 0,-24 0,24 0,0 0,-24 0,24 0,-24 0,23 0,-23 19,24-19,0 0,-24 0,24 0,-24 0,24 0,-1 0,25 0,-48 0,24 0,1 0,-2 0,-23 0,24 0,24 0,-24 0,0 0,-24 0,23 0,25 0,-24 0,0 0,23 0,-23 0,0 0,23 0,26 0,-49 0,0 0,23 0,-23 0,-24 0,24 0,0 0,-24 0,23 19,1-19,0 0,-24 0,24 0,-24 0,24 0,-1 0,-23 0,24 0,-24 0,48 0,-48 0,24 0,-24 0,25 0,-25 0,23 0,1 0,-24 0,24 0,-24 0,48 0,-48 0,23 20,-23-20,24 0,-24 0,24 0,0 0,0 0,-24 0,47 0,-47 0,24 0,-24 0,24 0,0 0,0 0,-24 19,48 1,-48-20,24 0,0 0,0 0,23 0,-47 0,24 0,-24 0,24 0,0 0,-24 0,23 0,1 0,0 0,-24 0,24 0,-24 0,24 0,0 0,-24 0,23 0,-23 0,24 0,-24 0,24 0,0 0,-24 0,25 0,-25 0,23 0,1 0,0 0,-24 0,48 0,-48 0,23 0,-23 0,0 0,24-20,0 20,-24 0,24 0,-24-19,0 19,0-20,0 20,0-19,0 0,0 19,0 0,0 0,-24 0,0 0,24 0,-24 0,24-20,0 20,0 0,-23 0,-1 0,24 0,-24-20,0 1,0 19,24 0,-23 0,23 0,-49-20,25 20,0 0,24 0,-23 0,23 0,-24-19,24 19,-24 0,0 0,24 0,-24 0,24-19,-24 19,1 0,-1 0,-24 0,48 0,-24 0,1 0,23 0,-24 0,24 0,-24 0,24 0,-24 0,-1 0,25 0,-23 0,-1 0,0 0,24 0,-24 0,24 0,-24 0,24 0,-24 0,1 0,23 0,-24 0,0 0,0-20,24 20,-24 0,24 0,-23 0,-1 0,24 0,-24 0,24 0,-24 0,24 0,-24 0,1 0,23 0,-25 0,25 0,-24 0,0 0,24 0,-24 0,24 0,-24 0,24 0,-23 0,-1 0,24 0,-24 0,24 0,-24 0,0 0,24 0,-23 0,23 0,-24 0,24 0,-24 0,0 0,0 0,24 0,-23 0,-1 0,24 0,-24 0,0 0,-1 0,-22 0,23 0,0 0,-24 0,1 0,23 0,0 0,0 0,1 0,-25 0,48 0,-24 0,-24 0,48 0,-23 0,-26 0,25 0,0 0,-23 0,23 0,0 0,0 0,24 0,-23 0,-1 0,24 0,-24 0,24 0,-24 0,0 0,24 0,-24 0,24 0,-23 0,23 0,-24 0,0 0,24 0,-24 0,24 0,-25 0,2 0,23 0,-24 0,24 20,-48-20,48 0,0 19,-24-19,1 19,23 1,0-20,-24 0,24 0,0 19,0-19,24 0,-1 0,-23 0,24 0,24 0,-48 0,24 0,-1 20,-23-20,25 0,-25 0,24 0,-24 0,24 0,0 0,-24 0,23 0,-23 0,24 0,0 0,-24 0,24 0,-24 0,24 0,-24 0,24 0,-1 0,-23 0,24 0,-24 0,24 20,0-20,-24 0,24 0,-24 0,23 0,-23 0,48 0,-48 0,24 0,-24 0,25 0,-2 0,25 0,-48 0,24 0,0 0,0 0,-1 0,1 0,24 0,-1 0,-23 0,24 19,-1 0,-23-19,25 0,-25 0,0 0,23 0,1 0,-1 0,25 0,-25 0,-23 0,0 0,49 0,-50 20,1-20,0 0,-24 0,24 0,0 0,-24 0,23 0,1 19,0-19,-24 0,24 0,-24 0,24 0,-1 0,-23 20,0-20,0 0,-23 0,23 0,-24 19,-24 0,24-19,-23 0,23 0,0 0,0 0,-24 0,24 0,-24 20,24-20,1 0,-1 0,-24 0,1 0,-1 0,24 0,-47 0,23 0,-1 0,2 0,-1 0,24 0,1 0,-1 0,-24 0,24 0,-23 0,23 0,0 0,-24 0,-24 0,24-20,-23 1,0 19,23 0,0-19,-47 19,46 0,26 0,-1 0,-24 0,24 0,1-20,-1 1,0 19,24 0,-24 0,24 0,0 0,0 0,0 0,24 0,0 0,0 0,-1 0,25 0,0 0,0 0,0 0,-24 0,23 0,-23 0,0 0,-24 0,24 0,-24 0,24 0,-24 0,23 0,1 0,-24 0,24 0,0 0,0 0,23 0,1 0,-23 0,-2 0,25 0,-24 0,0 0,23 0,1 0,0 0,-25 0,25 0,0 0,24 0,-24 0,-1 0,25 0,23 0,24 19,-23-19,0 0,-25 0,24 20,-71-1,0-19,24 0,-48 0,23 0,-23 0,25 0,-1 0,-24 0,24 0,-24 0,24 0,-24 0,23 0,1 0,-24 0,24 0</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27:31.1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2995 0,'0'0,"-48"0,0 0,-22 0,-1 0,23 0,24 21,-23-21,-25 0,48 0,-23 0,-1 0,1 0,0 0,-1 0,24 0,24 0,-23 0,23 0,-24 0,24 0,-24 0,0 0,24 0,-24 0,24 0,-24 0,1 0,-25 0,24 0,0 0,1 0,-24 0,23 0,-23 0,-1 0,-24 0,1 21,0-21,23 0,0 0,-23 0,-1 0,1 0,-24 0,47 0,24 0,1 0,-24 0,23 0,0 0,0 0,24 0,-23 0,-1 0,24 0,-24 0,0 0,0 0,24 0,-23 0,-1 0,0 0,0 0,24 0,-24 0,1 0,23 0,-24 0,24 0,-48 0,25 0,-1 0,1 0,-25 0,24 0,0 0,-23 0,47 0,-24 0,0 0,0 0,1 0,-1 0,0 0,24 0,-24 0,0 0,24 0,-24 0,24 0,-22 0,-2 0,24 0,-24 0,24 0,-24 0,24 0,-24 0,1 0,23 0,-24 0,24 0,-24 0,0 0,24 0,-24 0,24 0,0 21,0-1,0-20,0 0,24 0,-24 21,24-21,-24 0,0 0,0 21,24-21,-24 0,24 0,-1 19,-23-19,24 0,0 0,0 0,-24 0,24 0,-24 0,22 0,2 0,0 0,0 0,0 0,0 0,-24 0,23 0,1 0,0 0,-24 0,24 0,0 0,-24 0,23 0,1 0,0 0,-24 0,24 0,0 0,-1 0,24 0,1 0,-1 0,1 0,-24 0,23 21,-23 0,0-21,24 0,-48 0,23 0,1 0,-24 0,24 0,0 0,0 0,-24 0,23 0,-23 0,23 0,1 0,0 0,-24 0,48 0,-48 0,23 0,1 0,24 0,23 0,-23 20,23-20,1 0,-25 0,-23 0,24 0,-1 0,1 21,-24 0,24-21,-25 0,1 0,0 0,-24 0,47 0,-24 0,1 0,-24 0,24 0,-24 0,24 0,0 0,-24 0,23 0,-23 0,24 0,-24 0,24 0,0 0,0 0,-24 0,47 0,-47 0,24 0,0 0,0 0,-24 0,24 0,-24 0,23 0,0 0,1 0,-24 0,24 0,0 0,-1 0,-23 0,48 0,-48 0,24 0,0 0,0 0,23 0,-23 0,0 0,0 0,-24 0,23 0,1 0,-24 0,24 0,-24 0,24 0,-24 0,23 0,0 0,-23 0,24 0,-24 0,48 0,-48 0,24 0,-24 0,24 0,-1 0,-23 0,24-21,-24 21,0-21,0 21,0-20,0-1,0 21,0 0,0-21,0 21,0-19,0 19,-24-21,1 0,23 21,0-20,-24 20,24 0,0-21</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27:55.6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140 0,'-23'0,"23"0,-23 0,23 0,-23 0,-1 0,24 0,-23 0,23 0,-24 0</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28:16.2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-1-1,'0'0,"0"0,0 0,23 0,-23 0,24 0,0 0,-24 0,24 0,-24 0,24 0,-1 0,-23 0,24 0,-24 0,24 0,-24 0,24 0,0 0,-1 0,1 0,0 0,0 0,0 0,0 0,-24 0,23 0,1 0,-24 0,24 0,-24 0,24 0,0 0,-24 0,23 0,1 0,0 0,24 0,-48 0,23 0,-23 0,24 16,-24-16,24 0,0 0,0 0,-24 0,47 0,-23 0,0 0,24 0,-48 0,23 0,25 16,-48-16,47 0,-24 0,1 0,0 0,-24 0,48 0,-48 0,47 16,-23-16,0 0,0 0,23 0,-23 0,24 0,-24 0,-1 0,25 0,-48 0,24 0,0 0,0 0,-24 0,23 0,-23 0,24 0,-24 0,24 0,0 0,-24 0,24 0,-24 0,47 0,-47 0,24 0,0 0,0 0,-1 0,-23 0,48 0,-24 0,0 0,-24 0,24 0,23 0,-23 0,0 0,23 0,-23 0,0 0,24 0,-1 0,25 0,-25 0,-23 17,24-1,-48-16,24 0,-1 0,-23 0,24 0,-24 0,24 0,-24 0,48 0,-25 0,1 0,-24 0,24 0,-24 0,24 0,0 0,-24 0,24 0,-24 0,23 0,-23 0,24 0,0 0,-24 0,24 0,-24 0,47 0,-23 0,0 0,23 0,24 0,-23 0,-1 0,1 0,0 0,23 0,-23 0,-25 0,1 0,24 0,0 0,-1 0,1 0,-1 0,1 0,-24 0,0 0,23 0,-23 0,0 0,0 0,-24 0,47 0,-23 0,0 0,-24 0,24 0,23 0,-23 0,0 0,0 0,0 0,-1 0,1 0,0 0,-24 0,24 0,-24 0,48 0,-25 0,-23 0,24 0,0 0,-24 0,24 0,23 0,-23 0,0 0,24 0,-25 0,1 0,0 0,-24 0,48 0,-24 0,-1 0,-23 0,24 0,0 0,0 0,0 0,-24 0,23 0,1 0,-24 0,24 0,-24 0,24 0,-24 0,46 0,-22 0,0 0,24 0,-48 0,24 0,-1 0,1 0,0 0,-24 0,48 0,-25 0,1 0,0 0,0 0,0 0,-24 0,23 0,-23 0,24 0,0 0,-24 0,24 0,-24 0,24 0,0 0,-24 0,23 0,-23-16,24 16,0 0,0 0,-24 0,24 0,-24 0,47 0,-23 0,0 0,-24 0,24 0,23 0,-23 0,0 0,24-17,-48 17,23 0,1 0,24 0,-48 0,24 0,-1 0,1 0,-24 0,24 0,47 0,-23 0,-24 0,0 0,47 0,1 0,-25 0,1 0,23 0,-23 0,0 0,-25 0,1 0,0 0,24 0,-25 0,1 0,24 0,-25 0,0 0,25 0,-24 0,0 0,-24 0,24 0,-1 0,1 0,-24 0,24 0,-24 0,24 0,-24 0,24 0,-1 0,-23 0,24 0,-24 0,24 0,0 0,-24 0,24 0,-24 0,23 0,-23 0,24 0,0 0,-24 0,24 0,-24 0,24 0,0 0,-24 0,23 0,-23 0,24 0,-24 0,24 0,0 0,-24 0,24 0,-24 0,23 0,1 0,0-16,24 16,-1 0,1 0,-24 0,0 0,23-16,-47 0</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28:39.65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3858 127,'-24'0,"24"0,-24 0,24 0,-24 0,24 0,-24 0,1 0,23 0,-24 0,24 0,-24 0,0 0,24 0,-24 0,24 0,-23 0,23 0,-24 0,0 0,24 0,-24 0,24 0,-47 0,47 0,-24 0,24 0,-24 0,24 0,-24 0,0 0,24 0,-24 0,24 0,-23 0,-1 0,24 0,-24 0,24 0,-24 0,24 0,-24 0,1 0,23 0,-23 0,23 0,-24 0,0 0,24 0,-24 0,1 0,-1 0,24 0,-24 0,0 0,0 0,24 0,0 0,0 20,-24-20,24 0,-23 0,23 0,-24 0,0 0,24 0,-24 0,24 0,-47 0,47 0,-24 0,24 0,-24 21,0-21,0 0,24 0,-23 0,-1 0,24 0,-24 0,0 0,0 0,24 0,-24 0,24 0,-23 0,23 0,-24 0,0 21,24-21,-24 0,24 0,-24 0,1 0,23 0,-24 0,24 0,-24 0,24 0,-24 0,0 0,24 0,-23 0,23 0,-24 0,0 0,24 0,-24 22,24-2,-24-20,24 0,-24 0,1 0,-1 0,24 0,-24 0,0 0,0 0,24 0,-23 0,-1 0,0 0,0 0,0 0,24 0,-23 0,23 0,-48 0,25 0,-1 0,-23 0,-1 0,0 0,25 0,-25 0,0 0,1 0,23 0,-24 0,-23 0,71 0,-24 0,0 0,0 0,-23 0,47 0,-24 0,0 0,0 0,-23 0,23 0,0 0,-24 0,48 0,-23 0,23 0,-24 0,0 0,24 0,-24 0,24 0,-24 0,24 0,-23 0,-1 0,24 0,-24 0,24 0,-24 0,0 0,24 0,-23 0,23 0,-24 0,24 0,-24 0,0 0,24 0,-24 0,24 0,-24 0,1 0,23 0,-24 0,24 0,-24 0,24 0,-23 0,-1 0,24 0,-23 0,23 0,-24 0,0 0,0 0,-23 0,23 0,0 0,24 0,-48 0,24 0,1 0,-25 0,48-20,-24 20,0 0,1 0,23 0,-24 0,24 0,-24 0,0 0,0 0,24 0,-23 0,23 0,-24 0,0 0,24 0,0-22,0 1,0 21,0-21,-24 21,24-20,0 20,0-20,0-2,0 22,0-21,0 21,0-21,0 21,0-21,0 1,0 20,0 0,0 0,24 0,0 0,-24 0,24 0,-24 0,23 0,1 0,-24 0,24 0,-24 0,24 0,-24 0,24 0,-1 0,-23 0,24 0,-24 0,24 0,-24 0,24 0,0 0,-24 0,23 0,-23 0,24 0,0 0,0 0,-24 0,48 0,-25 0,1 0,-24 0,24 0,-24 0,24 0,0 0,-24 0,23 0,-23 0,24 0,-24 0,23 0,1 0,-24 0,24 0,-24 0,23 0,1 0,-24 0,24 0,-24 0,24 0,-24 0,24 0,0 0,23 0,-47 0,24 0,-24 0,24 0,-24 0,24 0,-1 0,-23 0,24 0,-24 0,24 0,0 20,-24-20,24 0,-24 0,23 0,-23 0,24 0,0 0,-24 0,24 0,-24 0,24 0,0 0,-24 0,23 0,-23 0,24 0,-24 0,24 0,0 0,-24 0,24 0,-24 0,23 0,1 0,-24 0,24 0,-24 0,24 0,-24 0,24 0,-1 0,-23 0,24 0,-24 0,24 0,0 0,-24 0,24 0,-24 0,24 0,-1 0,1 0,24 0,-24 0,23 0,1 0,-1 0,-23 0,0 0,-1 0,-23 0,24 0,0 0,-24 0,23 0,-23 0,24 0,0 0,-24 0,24 0,-24 0,24 0,-24 0,23 0,1 0,-24 0,24 0,-24 0,24 0,0 0,-24 0,23 0,-23 0,24 0,-24 0,24 0,0 0,-24 0,24 0,-24 0,24 0,-1 0,-23 0,24 0,-24 0,24 0,-24 0,24 0,0 0,-1 0,-23 0,24 0,0 0,24 0,-48 0,23 0,1 0,0 0,0 0,0 0,0 0,23 0,-23 0,0 0,0 0,-1 0,1 0,-24 0,24 0,0 0,-24 0,24 0,-24 0,23 0,-23 0,24 0,0 0,-24 0,24 0,-24 0,24 0,-24 0,24 0,-1 0,-23 0,24 0,-24 0,24 0,0 0,-24 0,23 0,-23 0,23 0,-23 0,24 0,0 0,0 0,-24 0,24 0,-1 0,-23 0,24 0,-24 0,24 0,0 0,-24 0,24 0,-24 0,24 0,-24 0,23 0,1 0,-24 0,24 0,-24 0,24 0,0 0,-24 0,23 0,-23 0,24 0,-24 0,0 21,0-21,0 21,0 0,0-21,0 22,0-22,0 20,0-20,0 20,0 1,0-21,0 0,0 0,0 0,-24 0,24 0,-23 0,-1 0,24 0,-24 0,24 0,-24 0,0 0,24 0,-23 0,23 0,-48 0,48 0,-24 0,24 0,-24 0,24 0,-24 0,1 0,23 0,-24 0,24 0,-24 0,0 0,24 0,-24 0,24 0,-23 0,23 0,-23 0,-1 0,24 0,-24 0,24 0,-24 0,1 0,23 0,-24 0,24 0,-24 0,0 0,0 0,24 0,-24 0,24 0,-23 0,-1 0,0 0,24 0,-24 0,0 0,24 0,-23 0,-1 0,0 0,24 0,-24 0,24 0,-24 0,24 0,-23 0,-1 0,24 0,-24 0</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00.08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169 0,'0'0,"24"0,-24 0,24 0,0 0,-24 0,25 0,-1 23,-24-23,0 0,-24 0,24 0,-25 0,25 0,-24 0,0 0,24 0,-24 0,24 0,-24 0,0 0,24 0,-25 0,1 0,1 0,-2 0,25 0,-24 0,24 0,0 22,0-22,24 23,1-23,22 0,-47 0</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06.53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0-1,'24'0,"-24"0,23 0,2 0,-25 0,24 0</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09.11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214-1,'25'0,"-1"0,-24 0,47 23,-23-23,-24 23,-24 0,24-23,-47 0,23 0,24 0,-49 0,49 0,-23 0,-25 0,48 0,-48 0,25 0,23 0,-24 0,0 0,24 0,24 0,23 0,25 0,-1 0,-22 0,-2 0,-23 0,24 0,-48 0,24 0,-24 0,24 0,-1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1T09:28:13.10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8051 0,'0'0,"0"0,-24 0,24 0,-24 0,0 0,0 0,-23 0,23 0,0 0,-23 0,-1 0,0 0,24 0,-23 0,47 0,-24 0,24 0,-24 0,0 0,1 0,-25 0,0 0,-23 0,-1 0,1 0,-1 0,1 0,47 0,0 0,24 0,-23 0,23 0,-48 0,0 0,1 0,23 0,0 0,-24 0,1 0,23 20,0-20,0 0,0 0,-47 0,0 0,-1 20,1-20,-1 0,1 0,-1 0,-23 0,24 0,-1 0,24 0,25 0,-1 0,-24 0,48 0,-24 0,24 0,-47 0,-1 0,0 0,-23 0,0 0,23 0,-24 0,25 0,-1 20,-23-1,23-19,0 0,-23 0,47-19,0 19,1 0,-1 0,-24 0,24 0,-23 0,-1 0,0 0,-23 0,-1 0,25 0,-1 0,-23 0,23 0,0 0,-23 0,23 0,-23 0,23 0,1 0,-1 0,0 0,25 0,-1 0,24 0,-24 0,24 19,-48-19,24 0,1 0,-25 20,-23 0,-1 0,1-20,-25 0,1 19,0-19,-24 0,0 0,0 0,-24 0,71 0,-23 0,23 0,25 0,23 0,0 0,0 0,24 0,-47 0,-25 0,-23 0,0 0,-24 0,0 0,47 0,24 0,-23 0,71 0,-24 0,24 0,-24 0,1 0,23 0,-24 0,-24 0,24 0,-23 0,-1 0,0 0,-23 0,47 0,-24 0,25 0,-1 0,0 0,-24 0,48 0,-24-19,1-1,23 20,-24 0,-24 0,48 0,-24 0,24 0,-23 0,-1 0,-24 0,24 0,24 0,-24 0,1 0,23 0,-24 0,24 0,-48 20,24-20,1 0,-25 0,-24 0,-23 0,24 0,23 0,0 0,25 19,-1-19,0 0,24 0,-24 0,-23 0,23 0,0-19,24 19,0 0,-24 0</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32.656"/>
    </inkml:context>
    <inkml:brush xml:id="br0">
      <inkml:brushProperty name="width" value="0.08819" units="cm"/>
      <inkml:brushProperty name="height" value="0.35278" units="cm"/>
      <inkml:brushProperty name="color" value="#C0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314-1,'0'23,"0"-23,-25 0,-1 0,26 22,-26-22,0 0,26 0,-26 0,26 0,-25 0,-2 0,27 0,-27 0,27 0,-26 0,0 0,1 0,25 0,-26 0,26 0,-26 0,26 0,0 0,26 0,-26 0,26 0,-26 0,25 0,1 0,-26 0,26 0,-26 0,27 0,0 0,-27 0,25 0,-25 0,26 0,-26 0</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37.544"/>
    </inkml:context>
    <inkml:brush xml:id="br0">
      <inkml:brushProperty name="width" value="0.08819" units="cm"/>
      <inkml:brushProperty name="height" value="0.35278" units="cm"/>
      <inkml:brushProperty name="color" value="#C0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389 1,'-26'0,"0"0,2 0,24 0,-26 0,-26 0,52 0,-25 0,0 0,-1 0,-26 0,52 0,-25 0,0 0,25 0,-26 0,26 0,-26 0,26 0,0 0,0 0,0 0,26 0,0 0,-1 0,-25 0,25 0,-25 23,26 0,0-23,-26 0,26 0,-26 0,25 0,0 0,-25 0,0 23,0-23,0 0,0 0,26 0,-26 0,26 0,-26 0,26 0,-2 0,2 0,-26 0,26 0,0 0,-26 0,-26 0,26 0,-26 0,26-23,-26 0,26 23,-24 0,-2 0,26 0,-26 0,26-23,-26 23,1 0,25 0,-25 0,25 0,-26 0,26 0,-26 0,0 0,26 0,-25 0,25 0,-25 0,-1 0,26 0,-26 0,26 0,-25 0,25 0,0 0,0 0,25 0,-25 23,0 0,26-23,0 0,-26 0,25 0,-25 0,0 23</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52.768"/>
    </inkml:context>
    <inkml:brush xml:id="br0">
      <inkml:brushProperty name="width" value="0.08819" units="cm"/>
      <inkml:brushProperty name="height" value="0.35278" units="cm"/>
      <inkml:brushProperty name="color" value="#C0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7:32:58.968"/>
    </inkml:context>
    <inkml:brush xml:id="br0">
      <inkml:brushProperty name="width" value="0.08819" units="cm"/>
      <inkml:brushProperty name="height" value="0.35278" units="cm"/>
      <inkml:brushProperty name="color" value="#C0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06.76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1713-1,'0'0,"0"0,-24 0,24 0,-24 0,24 0,-23 0,-1 0,24 0,-24 0,24 0,-24 0,24 0,-24 0,1 0,23 0,-24 0,24 0,-24 0,0 0,24 0,-24 0,0 0,1 0,-1 0,0 0,0 0,0 0,1 0,-1 0,0 0,0 0,0 0,1 0,23 0,-24 0,24 0,-24 0,24 0,-24 0,0 0,0 0,24 0,-23 0,-1 0,24 0,-24 0,0 0,0 0,24 0,-23 0,23 0,-24 0,0 0,24 0,-24 0,24 0,-24 0,1 0,-1 0,0 0,0 0,-24 0,48 0,-23 0,-1 0,0 0,24 0,-24 0,0 0,1 0,23 0,-24 0,0 0,0 0,0 0,24 0,-23 0,-1 0,24 0,-24 0,24 0,-48 0,1 0,-25 0,25 0,23 0,-24 0,48 0,-24 0,24 0,-23 0,23 0</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15.42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687 0,'0'0,"0"0,0 0,-23 0,23 0,-24 0,0 0,24 0,-24 0,24 0,-23 0,0 0,-1 0,24 0,-24 0,0 0,24 0,-24 0,24 0,-23 0,23 0,-24 0,0 0,24 0,-24 0,24 0,-23 0,-1 0,24 0,-23 0,23 0,-24 0,24 0,-24 0,0 0,24 0,-24 0,24 0,-23 0,-1 0,24 0,-24 0,24 0,-23 0,23 0,-24 0,1 0,-1 0,24 0,-24 0</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17.4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1688 19,'-24'0,"24"0,-24 0,0 0,-23 0,23 0,0 0,-24 0,25 0,-1 0,-23 0,-24 0,47 0,0-10,0 10,24 0,-24 0,1 0,23 0,-24 0,0 0,0 0,-23 0,47 0,-24 0,-24 0,48 0,-48 0,25 0,-1 0,-24 0,25 0,0 0,-1 0,0 0,0 0,0 0,1 0,-1 0,-48 0,25 0,23 0,-24 0,-23 0,47 0,0 10,-23-10,23 0,1 0,23 0,-24 0,24 0,-24 0,0 0,24 0,-23 0,23 0,-24 0,0 0,24 0,-24 0,24 0,-24 0,24 0,-23 0,-1 0,24 0,-24 0,24 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19.7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713 0,'-23'0,"23"0,-24 0,24 0,-24 0,24 0,-24 0,0 0,-23 0,47 0,-24 0,24 0,-24 0,0 0,0 0,-23 0,47 0,-24 0,1 0,23 0,-24 0,1 0,-1 0,24 0,-24 0,24 0,-24 0,0 0,1 0,23 0,-24 0,24 0,-24 0,0 0,24 0,-24 0,24 0,-24 0,24 0,-23 0,-1 0,24 0,-24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34.5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1688 21,'0'0,"-24"0,24 0,-24 0,24 0,-24 0,24 0,-24 0,1 0,23 0,-24 0,24 0,-24 0,0 0,24 0,-24 0,24 0,-23 0,23 0,-24 0,1 0,23 0,-24 0,24 0,-24 0,0 0,24 0,-23 0,23 0,-24 0,24 0,-24 0,0 0,0 0,24 0,-23 0,-1 0,24 0,-24 0,-24 0,25 0,-1 0,0 0,0 0,0 0,24 0,-24-11,1 11,-25 0,24 0,1 0,0 0,23 0,-48 0,48 0,-24 0,24 0,-24 0,24 0,-23 0,-1 0,24 0,-24 0,24 0,-24 0,0 0,0 0,1 0,-1 0,24 0,-24 0,24 0,-24 0,0 0,24 0,-23 0,23 0,-24 0,0 0,24 0,-24 0,24 0,-24 0,24 0,-23 0,-1 0,24 0,-23 0,23 0,-24 0,24 0,-24 0,0 0,24 0,-23 0,23 0,-24 0,0 0,24 0,-24 0,0 0,1 0,23 0,-24 0,24 0,-24 0</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37.94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1594 0,'0'0,"-24"0,0 0,1 0,23 0,-24 0,0 0,24 0,-24 0,24 0,-24 0,0 0,24 0,-23 0,23 0,-24 0,24 0,-24 0,0 0,24 0,-24 0,24 0,-23 0,-1 0,24 0,-24 0,24 0,-24 0,24 0,-24 0,1 0,23 0,-24 0,0 0,0 0,0 0,0 0,1 0,-25 0,24 0,0 0,-47 0,23 0,25 0,-1 0,-24 0,24 0,0 0,-23 0,47 0,-24 0,24 0,-24 0,0 0,24 0,-23 0,23 0,-24 0,24 0,-24 0,0 0,24 0,-24 0,24 0,-23 0,-1 0,24 0,-24 0,24 0,-24 0,24 0,-48 0,25 0,-1 0,24 0,-24 0,-24 0,25 0,-1 0,24 0,-24 0,24 0,-24 0,24 0,-24 0,1 0,23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2-01T09:28:16.27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172 516,'0'0,"24"-23,-24 23,24-22,23 22,-23 0,24 0,23 0,-23 0,-1 0,-23 0,24 0,-25 0,25 0,23 0,0 0,1 0,-1 0,0 0,-23 0,0 0,-25 0,49 22,-1 1,-24-23,25 22,-1 1,24-1,0 1,0 0,24-23,-47 22,-25-22,-23 0,0 0,-1 0,1 0,0 0,24 23,70 0,1-23,24 0,-48 0,-24 0,1 0,-25 22,1-22,-25 0,1 0,-24 0,24 0,-24 0,48 0,-1 0,1 0,-1 0,25 0,-1 0,0 0,-23 0,23 0,0 0,-23 0,-24 0,-1 0,-23 0,48-22,-48 22,24 0,0 0,-1 0,25 0,-24-23,-1 0,-23 23,24 0,-24-22,0 22,24 0,-24 0,-24 0,-71-23,-71-22,-1 0,-23 0,71-1,24 24,71 22,1 0,-1 0,24 0,-24-23,-47 23,-48 0,-48 0,1 0,0 0,23-23,48-22,0 45,23-23,25 1,23 22,48 0,47 0,24 0,0 22,-23 1,-25-23,1 0,-24 0,-24 23,0-1,-24-22,-24 46,-71-24,24-22,-24 46,24-1,0-23,24 1,0-1,-1-22,25 0,23 0,-24 0,25 0,-1 0,-24 0,48 0,-23 0,23 0,-24 0,0 0,-23 0,-1 23,-23-23,-24 0,-48 0,0 0,1 0,70-23,1 23,47 0,24 0,-24 0,1 0,23 0,23-22,-23-1,24 23,-24-22,0-1,0 1,24 22,-24 0,0-23,0 23,0-23,0 23,24 0,-24-22,24 22,-24 0,23 0,-23 0,24 0,0 0,0 0,47 0,0 0,1 0,-1 0,-24 0,-23 0,24 0,-48 0,24 0,23 0,-23 0,47 0,1 0,23 0,23 0,-46 0,-25 0,-47 0,24 0,0 0,-24 0,24 0,23 0,-23 0,24 0,23 0,0-23,24 0,-23 1,-1 22,-24 0,1 0,0 0,-48 0,23 0,1 0,0 0,0 0,23 0,24 0,-23 0,0 0,-1 0,1 0,-25 0,1 0,0 0,0 0,-24 0,47 0,25 0,-1 0,0 0,1 0,-1 0,0 0,-23 0,-1 0,25 0,-25 0,1 0,-25 0,25 0,-24 0,23 0,1 0,23 0,-23 0,-24 0,-1 0,-23 0,24 0,-24 0,24 0,0 0,23 0,24 0,1 0,-25 0,-23 0,0 0,-24 0,24 0,-24 22,47 1,-23-23,0 0,23 0,-47 0,24 0,0 0,0 0,23 0,1 0,23 0,0 0,1 0,-25 0,1 0,-24 23,-1-23,1 0,-24 22,24-22,0 0,-1 0,49 0,23-22,0-1,-24 0,1 1,-25 22,24 0,-47 0,0 0,0 0,-1 0,1 0,24 0,47 0,-24 0,24 0,0 0,-23 0,-1 0,0 0,1 0,-1 0,0 0,-23 0,23-23,-23 23,-25 0,25 0,0 0,-48 0,47 0,-23 0,71 0,48 0,-48 0,0 0,-24 0,0 0,1 0,-25 0,1 0,-48 0,24 0,-1 0,1 0,47 0,-23 0,0 0,-1 23,1-23,-25 0,1 0,-24 0,24 0,24 0,-1 0,24 0,1 0,-1 0,-23 0,-25 0,-23 0,24 0,0 0,-24 0,24 0,-24 0,23 0,1 0,-24 22,0-22,0 23,0 0,0 22,0-22,0-1,0 23,0-22,0-23,0 22,0 1,0-23,0 23,0-23,0 22,0 1,0-23,0 23,0-23,0 22,0-22,0 23,0 0,0-23,0 22,0 1,0-23,-24 0,24 0,-23 0,23 0,-24 0,0 0,0 0,1 0,-25 0,0 0,1 0,23 0,0 0,-23 0,23 0,0 0,-23 0,23 0,0 0,-23 0,23 0,0 0,0 0,24 0,-47 0,23 0,0 0,-23 0,23 0,-24 0,1 0,-24 0,-25 0,-22 0,22 0,1-23,-23 23,70 0,0-22,1 22,-1-23,25 0,-1 23,24 0,-24 0,0 0,24 0,-24 0,1 0,-1 0,0 0,24 0,-47 0,47 0,-24 0,0 0,0 0,24 0,-23 0,23 0,-48 0,0 0,1 0,-1 23,-23 0,23-23,1 22,23 1,-23-23,-1 0,1 0,23 0,24 0,-24 0,24 0,-48 0,-23 0,0 0,47 0,-24 0,-23 0,24 23,-1-23,24 0,-23 0,-1 0,-23 0,0 0,23 0,0 0,-23 0,0 0,-24 0,0 0,0 0,23 0,1 0,0 0,-1 0,1 0,0 0,23 0,-23 0,-1 0,1 0,24 0,-1 0,-23 0,23 22,-23 1,23-23,25 0,-25 23,-23-23,71 0,-24 0,24 0,-24 0,0 0,-23 0,-24 0,23 0,-23 0,23 0,-23 0,-1 0,25 0,-24 0,-1 0,49 0,-1 0,-24 0,48 0,-24 0,24 0,-23 0,-1 0,0 0,-47 0,23 22,24 1,-23-23,-48 23,47-23,1 23,-25-1,-23-22,-24 0,24 0,24 0,24 0,-1 0,0 0,25 23,-1-23,24 0,-48 0,1 0,-1 0,-23 0,-24 0,24 0,-1 0,25 0,23 0,0 0,24 0,-24 0,-23 0,-25 0,25 0,23 0,-47-23,23 1,48 22,-23 0,-1 0,0 0,-24 22,1 24,-24-24,47-22,0 0,-24-22,1-24,-24 24,23-1,24 0,24 23,-23 0,23 0,0-23,0 1,0 22,0-23,-24-22,0 45,24-23,0 0,0 23,0-22,0-1,0 0,0 23,0-22,0 22,0-23,24 0,-24 1,0-1,24 0,-24-22,0 45,23-22,-23-1,24 1,-24 22,24-23,-24 23,0-23,24 1,-1 22,-23 0,24 0,0 0,0 0,-1 0,-23-23,24 23,0 0,-24 0,24 0,23-23,-23 23,24 0,23 0,-47 0,0 0,-1 0,1 0,0 0,-24 0,24 0,-1 0,1 0,24 0,-1 0,25-22,-25-1,1 23,-1 0,-23-23,24 23,-48 0,47 0,1 0,-1 0,48 0,0-22,0-24,1 24,-25-1,-24 23,-23 0,0 0,0 0,-1 0,1 0,0 0,47 0,-47 0,0 0,-24 0,0 0,-48 0,-71 23,48 22,-48 0,24 1,0-24,24 1,23 0,1-1,47-22,-24 0,0 0,-23 23,23 0,0-23,24 22,-24 1,-23-23,23 0,-24 22,-23-22,0 23,23-1,-23-22,23 23,1-23,47 23,0-23,-24 0,0 0,1 0,-25 0,-23 0,47 0,0 0,0 0,24 0,-23 0,-1 22,0-22,24 0,0 0,0 0,0 0,48 0,23 0,48 0,-24-22,-24-1,48 23,0 0,24-23,-48 1,47 22,25 0,-1 0,0-23,1 1,23 22,0 0,24-23,-24 1,48 22,-24-23,-48 23,1 0,-1 0,24 0,1 0,-25 0,0 0,-70 0,22-23,-22 23,-1 0,23-22,-22-1,-25 23,-24 0,1 0,23 0,-23 0,-24 0,-1 0,1 0,24 0,-1 0,25 0,-49 0,25 0,-1 0,1-23,0 23,23 0,0 0,48-22,24-1,-72 23,-23 0,-1 0,-23 0,0 0,-24 0,23-23,1 23,0-22,23-1,25 23,-1 0,0-23,1 23,-1 0,0 0,1 0,-1 0,-23 0,23 0,-24 0,-23 0,0 0,24 0,-25 0,1 0,-24 0,24 0,23 0,-23 0,24 0,-1 0,1 0,-1 0,25-22,-1-1,-23 23,23 0,-47 0,-1 0,-23 0,24 0,24 0,23 0,-23 0,-25 0,1 0,-24 0,-47 0,-25 0,-23 0,-24 0,0 0,72 0,23 0,0 0,1 0,-1 0,24 0,-24 0,-24 0,-47 23,-47-1,-25 1,1-23,71 0,0 23,23-23,1 0,24 0,23 0,0 0,24 0,-24 0,0 0,1 0,-1 0,0 22,-47 1,47-23,0 0,1 23,-1-23,-24 0,24 0,24 0,-23 0,-1 0,0 0,24 0,-47 0,23 0,0 0,-24 0,48 0,-23 0,23 0,-24 0,0 0,-23 0,-1 0,-23 0,23 0,-23 0,-24 0,23 0,25 0,-24 0,47 0,24 0,-24 0,0 0,24 0,0 0,-23 0,23 0,-24 0,0 0,0 0,24 0,-24 0,24 0,-47 0,23 0,0 0,1 0,-1 0,0 0,0 0,0 0,-23 0,-1 0,1 0,-1-23,-23 23,-24-23,24 1,-1 22,25 0,-1 0,1-23,47 23,-24 0,24 0,-48-23,25 1,-49 22,1-23,0 23,-25 0,25 0,24 0,-1 0,24 0,24 0,-23 0,23 0,-24 0,0-23,0 23,24-22,-24-1,1 23,-1-46,0 46,24 0,-24 0,24 0,-23-22,-1 22,0 0,-47 0,23 0,24 0,-23 0,-24 0,47 0,0 0,-24 0,25 0,-25 0,-23 0,-1 0,-23 0,-47 0,47 0,23 0,-23 0,-24 0,48 22,24-22,23 0,-24 0,48 0,-24 0,24 0,-23 0,23 0,-24 0,0 0,0 0,-23 0,-1 0,1 23,-1-23,24 0,1 0,23 0,-24 0,24 0,24 0,23 0,24 0,25 0,22 0,1 0,24 0,-48 0,71 23,25-23,-25 23,0 22,25 0,-73-22,25-23,-48 0,48 23,23-1,1-22,-1 0,24 0,24 0,24 0,-48 0,-95 0,-23 0,23 0,-48 0,-23 0,23 0,1 0,23 0,48 0,-24 0,24 0,0 23,-24 22,24-22,-48-23,1 0,-25 0,-23 0,23 0,-23 0,24 0,-1 0,25 0,-1 0,0 0,1 0,-25 0,-23 0,47 0,-23 0,-24 0,-1 0,-23 0,24 0,-24 0,24 0,0 0,-1 0,-23 0,0 45,-71-22,0-23,23 23,24-1,-23-22,23 0,0 0,24 23,-47-1,23-22,-23 0,-1 0,0 0,-47 0,0 0,-24 0,-23 0,23 0,-24 0,-23 0,47 0,0 0,24 0,24 0,23 0,24 0,24 0,-23 0,23 0,-48 0,-23 0,-24 0,-24 0,0 0,-47 0,-1 0,24 0,48 0,-23 0,-25 23,48-1,0-22,47 0,24 0,1 0,-49 0,1 0,23 0,1 23,-24-23,-1 0,1 0,0 0,-1 0,-23 0,24 0,0 0,23 0,24 0,-23 0,-25 0,25 0,-1-23,1 1,-25-1,-23 23,0 0,-47-22,47-1,23 1,-47-1,24 23,-24 0,1 0,46-23,-23 1,24 22,-1 0,1 0,24 0,-1 0,1 0,23 0,-24 0,48 0,-24 0,1 0,-1 0,0 0,0 22,24-22,-47 0,23 23,0-23,0 0,24 0,-47 0,47 23,0-23,-24 0,24 0,-24 22,1-22,23 0,-24 0,24 0,-24 0,24 23,-24-23,24 0,-23 0,23 0,-24 0,24 0,-24 0,0 0,-47 22,23 1,25-1,-25-22,48 0,-24 0,24 0,0 23,0 0,-24-23,24 0,0 0,0 22,0-22,-23 23,-1-23,24 0,0 23,0-23,-24 0,24 22,-24-22,1 0,23 0,-24 0,24 0,-24 0,24 0,-24 0,1 0</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3:41.00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1807 27,'0'0,"0"0,-23 0,-1 0,0 0,24 0,-48-11,25 11,-1 0,-24 0,24 0,0 0,1 0,-25 0,24 0,0 0,-23 0,47 0,-23 0,-1 0,0 0,24 0,-47 0,47 0,-24 0,24 0,-24 0,0 0,0 0,-23 0,23 0,0 0,0 0,1 0,-1 0,-48 0,25 0,-25 0,1 0,23 0,24 0,-47 0,23 0,25 0,-1 0,-23 0,47 0,-24 0,24 0,-24 0,1 0,23 0,-24 0,0 0,0 0,24 0,-24 0,24 0,-23 0,-1 0,24 0,-24 0,24 0,-24 0,24 0,-24 0,1 0,-1 0,0 0,0 0,24 0,-24 0,0 0,24 0,-23 0,23 0</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20.89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810 0,'0'0,"-24"0,24 0,-24 0,24 0,-23 0,23 0,-24 0,0 0,24 0,-24 0,24 0,-24 0,0 0,24 0,-23 0,23 0,-24 0,24 0,-24 0,0 0,24 0,-24 0,24 0,-23 0,-1 0,24 0,-24 0,24 0,-24 0,24 0,-24 0,1 0,-1 0,24 0,-24 0,0 0,24 0,-24 0,24 0,-24 0,1 0,23 0,0 24,-24-24,24 0,-24 0,24 0,-24 0,0 0,24 0,-23 0,23 0,-24 0,24 0,-24 0,0 0,24 0,-24 0,24 0,0 24,0-24</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23.1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1736 5,'-24'0,"1"0,-1 0,0 0,0 0,0 0,1 0,-1 0,-24 0,24 0,24 0,-23 0,-1 0,-24 0,24 0,0 16,-22 2,22-18,0 0,24 0,-24 0,1 0,-1 0,24 0,-24 0,24 0,-24 0,0 0,24 0,-23 0,23 0,-24 0,24 0,-24 0,0 0,24 0,-24 0,24 0,-24 0,1 0,23 0,-24 0,-24 0,48 0,-24 0,-23 0,23 0,-24 17,-23-17,-1 0,1 0,-23 0,-1 0,23 0,1 0,23 0,-23 0,47 0,24 0,-24 0</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25.32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1622 0,'0'0,"0"0,-24 0,0 0,0 0,1 0,23 0,-48 0,24 0,0 0,-23 0,47 0,-24 0,-1 0,1 0,24 0,-23 0,-1 0,0 0,24 0,-24 0,24 0,-24 0,0 0,1 0,-1 0,0 0,0 0,0 0,1 0,23 0,-48 0,24 0,0 0,-23 0,-26 0,26 0,-1 0,24 0,-23 0,-25 0,48 0,1 0,-25 0,48 0,-24 0,24 0,-24 0,24 0,-24 0,1 0,23 0,-24 0,24 0,-24 0,0 0,24 0,-24 0,24 0,-24 0,24 0,-24 0,0 0,0 0,24 0,-24 0,1 0,23 0,-24 0,24 0,-24 0,0 0,24 0,-24 0,0 0,1 0,23 0</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28.42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1762 0,'0'0,"-24"0,24 0,-24 0,0 0,0 0,-23 0,47 0,-24 0,0 0,0 0,24 0,-23 0,23 0,-48 0,24 0,0 0,1 0,23 0,-48 0,48 0,-24 0,24 0,-24 0,0 0,24 0,-23 0,23 0,-24 0,24 0,-24 0,0 0,24 0,-24 0,1 0,-1 0,24 0,-24 0,24 0,-24 0,0 0,24 0,-23 0,23 0,-24 0,24 0,-24 0,0 0,24 0,-24 0,24 0,-48 0,48 0,-24 0,0 0,0 0,-23 0,23 0,0 0,-24 0,48 0,-23 0,-1 0,0 0,24 0,-24 0,0 0,0 0,1 0,-1 0,0 0,-24 0,48 0,-23 0,-1 0,0 0,24 0,-24 0,0 0,1 0,23 0,-24 0,24 0,-24 0,0 0,24 0,-24 0,24 0,-24 0,24 0,-23 0,-1 0,24 0,-24 0,24 0,-24 0,0 0,24 0,-23 0</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31.46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0-10,'0'0,"24"0,0 0,-24 0,23 0,-23 0,23 0,1 0,0 0,-24 0,24 0,-1 0,-23 0,24 0,-24 0,24 0,-1 0,1 0,-24 0,24 0,-24 0,23 0,1 0,-24 0,24 0,-24 0,24 0,0 0,-24 0,22 0,-22 0,24 0,-24 0,24 0,0 0,-24 0,24 0,-24 0,23 0,1 0,-24 0,23 0,-23 0,24 0,-24 0,24 0,0 0,-24 0,23 0,-23 0,24 0,-24 0,24 0,-1 0,-23 0,24 0,-1 0,1 0,0 0,-24 0,48 0,-26 0,2 0,48 0,-48 0,-1 0,1 0,23 7,-23-1,-1-6,-23 0,48 0,-48 0,24 0,-24 0,23 0,0 0,-23 0,24 0,-24 0,24 0,-24 0,24 0,0 0,-24 0,24 0,-24 0,22 0,2 0,-24 0,24 0,-24 0,24 0,-24 0,24 0,-1 0,-23 0,24 0,-24 0,23 0,1 0,-24 0,24 0,-24 0,23 0,-23 0,0 0,0 0,0 0,-23 0,23 0,-24 0,0 0,24 0,-23 0,23 0,-24 0,1 0,-1 0,0 0,0 0,0 0,2 0,22 0,-24 0,-24 0,24 0,-23 0,0 0,23 0,-23 0,23 0,-23 0,0 0,23 0,0 0,-24 0,48 0,-24 0,24 0,-22 0,-2 0,24 0,-24 0,0 0,0 0,24 0,-23-6,23-1,-24 7,1 0,23 0,-24 0,0 0,1 0,-1 0,24 0,-24 0,0 0,24 0,-23 0,-1 0,1 0,23 0,-24 0,24 0,-24 0,24 0,-24 0,0 0,24 0,-22 0,22 0,-24 0,24 0,-48 0,48 0,-24 0,24 0,-23 0,-1 0,0 0,24 0,-23 0,-1 0,24 0,-24 0,24 0</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36.545"/>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903 25,'0'0,"0"0,-24 0,24 0,-24 0,1 0,23 0,-24 0,24 0,-24 0,24 0,-24 0,0 0,24 0,-24 0,24 0,-23 0,0 0,23 0,-24 0,24 0,-24 0,24 0,-24 0,1 0,23 0,-24 0,24 0,-24 0,0 0,24 0,-24 0,24 0,-23 0,23 0,-24 0,0 0,24 0,-24 0,24 0,-24 0,0 0,24-23,-23 23,23 0,-24 0,24 0,-24 0,0 0,24 0,-23 0,23 0,-23 0,-1 0,24 0,-24 0,24 0,-24 0,24 0,-24 0,1 0,23 0,-24 0,24 0,-24 0,0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4:39.8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928 0,'0'0,"0"0,-24 0,0 0,24 0,-23 0,23 0,-48 0,24 0,24 0,-24 0,0 0,24 0,-23 0,-1 0,0 0,24 0,-24 0,24 0,-24 0,24 0,-23 0,-1 0,24 0,-24 0,24 0,-24 0,0 0,24 0,-22 0,22 0,-24 0,24 0,-24 0,0 0,24 0,-24 0,24 0,-24 0,1 0,23 0,-24 0,24 0,-24 0,24 0,-24 0,0 0,24 0,-23 0,23 0,-24 0,0 0,24 0,-24 0,24 0,-24 0,24 0,-23 0,-1 0,24 0,-24 0,24 0,-24 0,0 0,24 0,0 0,0 0,24 0,-24 0,24 0,-24 0,24 0,0 0,-24 0,23 0,-23 0,24 0,-24 24,24-24,0 0,-24 0,24 0,-24 0,23 0,1 0,-24 0,0 24,24-24,-24 0,24 0,-24 0,24 0,-1 0,-23 0,24 0,-24 0,24 0,0 0,-24 0,24 0,-24 0,24 0,-24 0,22 0,2 0,-24 0,24 0,-24 22,24-22,0 0,-1 0,-23 0,24 0,0 0,-24 0,24 0,0 0,-24 0,23 0,1 0,24 0,-48 0,24 0,-24 0,24 0,-1 0,-23 23,24-23,-24 0,24 0,-24 0,24 0</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8:57.784"/>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1763-1,'0'0,"-24"0,0 0,24 0,-47 13,47-13,-24 0,0 0,0 0,-23 0,23 0,0 0,-24 0,25 0,-1 0,-24 0,24 0,1 0,-1 0,-24 0,24 14,-23-14,47 0,-24 0,0 0,0 0,-23 0,23 0,0 0,0 0,24 0,-47 0,47 0,-24 0,24 0,-25 0,1 0,0 0,24 0,-23 0,23 0,-24 0,0 0,24 0,-24 0,24 0,-24 0,0 0,1 0,23 0,-24 0,0 0,24 0,-24 0,24 0,-24 0,24 0,-23 0,-1 0,24 0,-24 0,24 0,-24 0,0 0,24 0,-23 0,23 0,-24 0,24 0,-24 0,0 0,24 0,-24 0,24 0,-24 0,1 0,23 0,-24 0,24 0,-24 0,24 0,-24 0,0 0,24 0,-23 0,23 0,-24 0,0 0,24 0,-24 0,24 0,-24 0,24 0,-23 0,-1 0,24 0,-24 0</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09:00.8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1736-1,'0'0,"-24"0,24 0,-23 0,-25 0,24 0,0 0,24 0,-23 0,-1 0,0 0,24 0,-24 0,0 0,0 0,-23 0,23 0,0 0,-23 0,47 0,-23 0,-1 0,0 0,-23 0,47 0,-24 0,0 0,0 0,0 0,24 0,-24 0,1 0,-1 0,24 0,-24 0,0 0,24 0,-24 0,24 0,-47 0,47 0,-24 0,24 0,-24 0,24 0,-24 0,1 0,23 0,-24 0,24 0,-24 0,0 0,24 0,-24 0,24 0,-24 0,24 0,-23 0,-1 0,24 0,-24 0,0 0,0 0,24 0,-23 0,23 0,-24 0,0 0,0 0,24 0,-46 0,46 0,-24 0,24 0,-24 0,24 0,-24 0,0 0,24 0,-24 0,24 0,-23 0,-1 0,24 0,-24 0,24 0,-24 0,24 0,-24 0,1 0,23 0,-24 0,24 0,-24 0,0 0,24 0,-24 0,24 0,-23 0,23 0,-24 0,0 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11.15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7548 42,'-24'0,"24"0,-24 0,24 0,-48 0,25 0,-1 18,0-18,24 0,-24 0,0 0,-23 0,23 18,0 0,-47-18,23 0,24 0,0 0,-23 0,23 0,0 0,-23 18,23-18,0 0,-24 0,24 0,1 0,-49 0,25 0,-1 0,0 0,1 0,-1 0,0 0,1 0,-1 0,-23 0,-1 0,1 0,-24 0,-24 0,23 0,25 0,-24 0,-1 0,25 0,0 0,-1 0,1 0,-25 0,25 0,23 0,1 0,-25 0,1 0,-1 0,1 0,0 0,-1 0,1 0,23 0,-23 0,-1 0,1 0,-1 0,1 0,-1 0,1 0,23 0,-23 0,0 0,0 0,0 0,23 0,0 0,-23 0,-1 0,25 0,-25 0,1-18,23 18,-23 0,-1 0,25 0,-25 0,1 0,23 0,1 0,-1-18,-23 18,-1 0,1 0,23 0,1 0,-25 0,1 0,23 0,-23 0,-1 0,25 0,-25 0,1 0,-1 0,25 0,-1-18,-23 0,23 18,0 0,1 0,-1 0,0 0,25 0,-1 0,24 0,-24 0,-47 0,23 0,0 0,24 0,-23 0,-1 0,24 0,1 0,-1-18,0 18,-24 0,25 0,-25 0,24 0,-47 0,47 0,0-19,-47 19,23 0,48 0,-24 0,24 0,-24 0,1 0,-25 0,0 0,1 0,-25 0,25 0,-1 0,-23 0,47 0,24 0,-24 0,0 0</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36:29.9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0-7,'0'0,"0"0,0 0,48 0,-24 0,0 0,0 0,-24 0,23 0,1 0,0 0,0 0,0 0,-1 0,1 0,-24 0,24 0,-24 0,24 0,0 0,-24 0,23 0,1 0,0 0,0 0,24 0,-25 0,1 0,-24 0,48 0,-1 0,-23 0,0 0,47 0,-47 0,-24 0,24 0,0 0,-24 0,24 0,-24 0,24 0,-1 0,1 0,24 0,-24 0,23 0,-23 0,0 0,0 0,-24 0,23 0,1 0,0 0,0 0,0 0,0 0,23 0,-23 0,24 0,-25 0,1 0,0 0,0 0,0 0,23 0,-47 0,48 0,-24 0,23 0,1 0,0 0,-1 0,1 0,23 0,-47 0,24 0,-24 0,-1 0,25 9,-24 2,0-11,23 0,-23 0,0 0,23 0,-23 0,0 0,0 0,0 0,0 0,-1 0,1 0,0 0,47 9,-47-9,0 0,-24 0,24 0,-24 0,24 0,-1 0,-23 0,24 0,24 0,-24 0,0 0,-1 0,1 0,-24 0</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32.488"/>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0,'0'0,"24"0,-1 0,1 0,0 0,-24 0,24 0,0 0,0 0,-1 0,-23 0,25 22,-1-22,24 0,-25 0,1 0,0 0,-24 0,24 0,0 0,-1 0,25 0,0 0,-24 0,24 0,-24 22,24-22,-48 0,23 0,-23 0,24 0,-24 0,24 0,0 0,-24 0,24 0</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35.456"/>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44,'0'0,"0"0,0 0,24 0,0 0,0 0,0 0,23 0,25 0,-25 0,25 0,-25 0,1 0,23 0,1 0,-1 0,1 0,-1 0,-23 0,23 0,-23 0,-24 0,23 0,-23 0,0 0,24 0,-25 0,-23 0,24 0,0 0,47-14,-23 0,-24 14,0 0,47 0,-23 0,-24 0,23 0,1 0,-1 0,-47 0,24 0,0 0,-24 0,24 0,-24 0,24 0,-24 0,47-14,-23 14,0 0,-24 0,24 0,-24 0,24 0</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38.072"/>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9,'23'0,"1"0,48 0,23 0,-24 0,-23 0,0 0,-1 0,1 0,-24 0,-24 0,23 0,-23 0,48 0,-48 0,24 0,0 0,0 0,-1 0,1 0,-24 0,24 0,0 0,0 0,23 0,-47 0,24 0,0 0,0 0,-24 0,23 0,-23 0,24 0,0 0,-24 0,24 0,-24 0,24 0,-24 0,24 0,-1 0,-23 0,48 0,0 0,23 0,-47 0,-24 0,24-8,-1 8,1 0,-24 0,24 0,0 0</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0:28.5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71 427,'0'0,"0"-24,0 24,24-23,24 23,-24 0,-1-24,1 24,0 0,0 0,0-24,0 24,-24 0,23 0,-23 0,48-24,-24 0,0 24,-1 0,1 0,-24 0,24 0,0-23,0 23,-1-24,1 24,0 0,-24 0,24-23,0 23,-24 0,24 0</inkml:trace>
  <inkml:trace contextRef="#ctx0" brushRef="#br0" timeOffset="4049">0 380,'0'0,"24"0,-24 0,24 0,-1 0,-23 0,0 0,24-24,-24 0,0 24,24-24,-24 24,24-24,0 1,-24 23,0-24,23 24,-23-23,0 23,24 0,0-24,-24 0,24 24,-24-23,0 23,24 0,-24 0,0-24,0 0,24 24,-1-24,-23 24,0-24,0 24,24 0,-24 0,0-24,0 1,24 23,0 0,-24 0,24 0,-24 0,23 0,-23 0,24 0,0 0,-24 0,24 0,-24 0,0 0,0 23,0-23,24 24,-1-24,-23 0,24 24,-24-24,0 24,0 0,24-24,-24 0,24 0,-24 24,0-24,24 0,-24 0,0 23,0 1,0-24,24 24,-24-24,0 23</inkml:trace>
  <inkml:trace contextRef="#ctx0" brushRef="#br0" timeOffset="7921">214 356,'24'0,"0"0,0 0,0 0,-1 0,1 0,0 0,24 0,-25 0,1-24,24 24,-1 0,-23 0,0 0,-24-24,24 24,0 0</inkml:trace>
  <inkml:trace contextRef="#ctx0" brushRef="#br0" timeOffset="8959">571 214,'-23'0,"-1"0,-24 0,48 0,-24 0,24 0,0 0,0-24,0 24,48-24,-48 24,24-23,-24 23,0 0,-48 0,1 23,-1 1,0-24,25 24,-25-24,24 23,0-23,24 0,24 0,0-23,-24 23,48-24,-48 24,0 0,0 24,0-1,0-23,0 24,0-1,0-23,0 24,0-24,47 0,25 0,-1 0,0 0,-23 0,-24 0,-24 0,-48 0,-23 48,-1-24,25-1,23-23,0 0,24 0,-24 0,1 0,23 0,0-23,23-25,1 24,-24 0,24 1,-24-1,0 24,0-23,0 23,0-48,24 25,0-1,-1 24,25 0,0 0,-1 0,-47 0,24 0,-24 0,0 0,-24 0,0 0,24 0,0 24,-23-1,23-23,-24 48,0-48,24 47,-48-24,25-23,-1 24,24-24,-24 0,24 0,-24 0,0 24,24-24,0 24,0 0,0-24,48 0,0-48,47 24,-24 0,-23 1,0-1,-1 24,-23 0,-24 0</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0:23.00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1997,'0'0,"0"24,0-1,24-23,-1 24,1 23,24-23,-48 0,24-24,23 46,-23-22,24 24,-25-48,1 24,0 0,0-24,0 23,-24 0,24 1,23 0,-47 0,48-1,-24 1,-1 23,1-23,-24-24,24 23,-24 1,0-24,24 24,0-24,-24 48,0-25,47 0,-47-23,24 48,-24-48,24 24,0-24,23 24,1 22,-1-22,48 24,0 22,24 2,0-49,-24 25,25-1,-1 24,-24-23,-24-26,-47-22,24 24,-24 0,23-24,1 24,-1 0,25 23,47-47,-48 23,25 25,46-1,-47 1,-24-48,24 23,-23 1,-1-1,-23 1,23-24,-23 0,0 0,23 24,-23-24,-1 0,1 24,23 0,1-24,-25 0,1 23,0-23,-1 0,25 23,-1 1,1-24,23 24,24-24,-24 24,-1 0,25-24,-23 0,-1 23,48 0,-48-23,24 0,-47 0,-25 0,1 0,-1 0,1 0,24 0,-25 24,1 0,-1-24,1 0,23 0,-23 0,-24 0,0 0,47 0,-23 0,23 0,1 0,23 0,-1 0,25-24,-24 24,-23-24,47 1,-48 0,1 23,-1-24,-23 0,47 0,-47 0,-24 24,23-23,-23 23,0-23,23-1,1-24,0 48,23-24,-23 1,-24 23,23-24,-23 24,0-23,-24 23,24-24,-24 0,23 24,-23 0,24 0,0-23,0 23,-24 0,24 0,0-24,47 0,-23 0,-25 1,24 0,24 23,-47 0,0-24,24 0,-1 0,1 0,0 0,-25 2,25-2,23 0,-47 0,24 0,23 1,1-1,-1 24,-47-23,24-1,-25 24,25-47,0 23,-24 0,-1 0,1 24,24-23,-24-1,-1 24,25-23,-24-1,0 24,-24 0,47-24,-23-23,24 24,-24-1,-1 0,49-24,-25 2,1-2,23 24,-47-23,24 23,-24-23,-1 47,24-24,-23 1,0-25,0 24,-1-22,1 22,0-24,0-22,0 46,-24 0,23 24,1-24,-24-23,24 23,0-23,-24 23,24 1,0 23,-24-24,23-24,1 25,-24-24,24 47,-24-24,24 0,0 0,-1-22,-23 22,24 0,-24 24,0-48,24 25,0-24,-24 47,0-24,24 0,-1 0,-23 1,0-1,0 1,24-1,-24 0,0-23,0 23,0 24,24-24,-24 1,0 0,0 23,24-48,-24 48,0-24,0 0,0 24,0-24,0 24,0-22,24 22,-24-24,0 0,0 24,0-24,0 24,0-24,0 1,24 23,-1-24,-23-23,0 47,0-24,0 1,0-1,0 24,0-24,0 24,0-24,0 1,0 23,24-24,-24 24,0-23,0 23,0-24,0 0,0 24,0-24,0 24,0-24,0 2,0 22,0 0,24 0,-24-24,0 0,0 0,0 24,0-24,24 24,-24 0,0-23,0 23,0-24,0 1,0 23,0-24,0 0,0 0,0 24,0-23,0 23,0-24,0 0,0 24,0-23,0 23,0-24,0 1,0-1,0 24,0-24,0 24,0-24,0 1,0 23,0-23,0 23,0-24,0 0,0 24,0 24,0-24,0 24,0-24,0 23,0-23,0 0,0 23,0-23,0 24,0-24,0 24,0-24,0 24,0-1,0-23,0 24,0-24,0 23,0 1,0-24,0 24,0-24</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39:46.8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63,'0'0,"23"0,25 0,0 0,-25 0,25 0,0 0,-1 0,1 0,23 0,1 0,-25 0,1 0,-24 0,0 0,-24 0,23 0,-23 0,24 0,0 0,-24 0,24 0,0 0,0 0,23-15,1 15,-1 0,1 0,0 0,-1 0,-23 0,0 0,0 0,0 0,-1 0,-23 0,24 0,0 0,24 0,-25-14,1-1,24 15,-24 0,-1 0,-23 0,24 0,-24 0,24 0,-24 0,24 0,0 0,0 0,23 0,1 0,-1 0,49 0,-1 0,-24 0,1 0,-25 0,25 0,-1 0,1 0,-25 0,1 0,23 0,-23 0,24 0,-24 0,-24 0,47 0,-23 0,-24 0,23 15,25-15,-25 0,25 0,-48 0,0 0,23 0,-47 0,48 0,-24 0,23 0,-23 0,47 0,1 0,-48 0,0 0,23 0,-47 0,24 0,0 0,0 0,23 0,1 0,-1 0,-23 0,24 0,-24 0,-24 0,24 0,-1 0,-23 0,24 0,0 0,24 0,-1 0,1 0,-24 0,-1 0,49 0,-72 0,24 0,47 0,-23 0,23 0,-23 0,-1 0,1 0,0 0,-24 0,-1 0,25 14,-24-14,0 0,47 0,-23 0,-25 0,1 0,-24 0,24 0,24 0,-1 0,25 0,-1 0,1 0,-1 0,1 0,-49 0,1-14,24-1,-24 15,-1 0,25 0,0 0,-1 0,-23 0,48 0,-25 0,25 0,-1 0,-23 0,-1 0,1 0,23 0,-47 0,24 0,-1 0,1 0,23 0,-23 0,24 0,-1 0,-23 0,-25 0,49 0,-25 0,-23 0,24 0,23-16,-47 16,0 0,24 0,-1 0,1 0,-24 0,23 0,49 0,-25 0,-23 0,-1 0,1 0,-24 0,24 0,-24 0,0 0,-24 0,24 0,0 0,-1 0,1 0,-24 0,48 0,-24 0,-1 0,1 0,0 0,0 0,23 0,-47 0,24 0,0 0,-24 0,48 0,-1 0,1 0,23 0,48 0,-23 0,-1 0,0 0,48 0,24 0,-1 0,1 0,-72 16,1-16,-25 0,1 0,-1 15,0-15,-23 0,0 0,-1 14,25 1,-48-15,-1 0,25 0,-48 0,24 0,-24 0,24 0</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39:53.3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0 115,'0'0,"24"0,71 0,72 0,-24 24,-72-24,1 0,-1 0,-23 0,0 0,-1 0,1 0,-1 0,1 0,23 0,-23 0,0 0,-1 0,1 0,-24 0,0 0,23 0,-47 0,24 0,0 0,0 0,-24 0,23 0,1 0,0 0,24 0,-24 0,-1 0,1 0,-24 0,48 0,-1 0,-23 0,24 0,-1 0,1 0,-48 0,48 0,-24 0,-24 0,23 0,1 0,0 0,0 0,23 0,25 0,-48 0,-1 0,25 0,-48 0,24 0,-24 0,24 0,0 0,-1 0,-23 0,24 0,0 0,0 0,-24 0,24 0,-24 0,23 0,1 0,0 0,-24 0,48 0,-25 0,25 0,0 0,-1 0,25 0,-48 0,-1 0,25 0,-48 0,24 0,-24 0,24 0,-1 0,-23 0,24 0,-24 0,24 0,-24 0,24 0,0 0,0 0,-1 0,1 0,-24 0,24 0,-24 0,48 0,-25 0,1 0,24 0,-24 0,-1 0,25 0,-48 0,24 0,-24 0,24 0,0 0,-1 0,1 0,24 0,-1 0,25 0,-1 0,-47 0,24 0,-1 0,1 0,23 0,-23 0,0 0,-1 0,1 0,23 0,-47 0,-24 0,48 0,-24 0,-1 0,25 0,0 0,-1 0,1 0,0 0,23 0,-23 0,-25 0,1 0,24 0,-24 0,23 0,1 0,0 0,-1 0,-23 0,0 0,0 0,-1 0,25 0,-24 0,0 0,23 0,-23 0,24 0,-1 0,1 0,23 0,-23 0,0 0,-1 0,1 0,0 0,-48 0,23 0,1 0,24 0,-1 0,25 0,-25 0,-23 0,0 0,0 0,0 0,-24 0,24 0,23 0,-47 0,24 0,-24 0,24 0,0 0,23 0,-47 0,48 0,-1 0,25 0,-1 0,-23 0,-48 0,24 0,0 0,23 0,-23 0,24 22,-1 1,25-23,-1 0,-23 24,-1-24,49 0,-49 0,25 0,-1 0,-47 0,24 23,-1 0,25-23,-25 0,1 0,0 0,-1 0,1 0,-48 0,24 0,23 0,-23 0,0 0,-24 0,24 0,-1 0,1 0,0 0,-24 0,24 0,0 0,23 0,25 0,-25 0,1 0,-24 0,23 0,-23 0,0 0,-24 0,24 0,24 0,-1 0,1 0,-1 0,1 0,23 0,1 0,-1 0,-23 0,0 0,-25 0,1 0,0 0,-24 0,24 0,0 0,-1 0,-23 0,24 0,-24 0,24 0,0 0,-24 0,24 0,-24 0,24 0,-24 0,47 0,-23 0,0 0,0 0,-24 0,23 0,1 0,24 0,-24 0,-1 0,1 0,-24 0,24 0,0 0,-24 0,24 0,23-23,-23 23,0 0,24 0,-25 0,1 0,0 0,0 0,-24 0,24 0,-24 0,23-23,-23 23,24 0,0 0,-24 0,24 0,-24 0,24 0,-24 0,0-24,-48 1,-71 23,48-22,-1-25,1 24,-1 23,1 0,-1-23,1 23,23 0,1 0,-25 0,48 0,1 0,-1 0,24 0,-24 0,0 0,0 0,-23 0,47 0,-24 0,0 0,24 0,-24 0,-23 0,23 0,0 0,-24 0,25 0,-1 0,-24 0,48 0,-47 0,23 0,24 23,-24-23,0 0,24 0,-24 0,-47 23,47 0,0-23,24 0,-24 0,24 0,-47 0,-25 0,25 0,23 0,-24 0,1 0,-1 0,0 0,25 0,23 0,-24 0,0 0,24 0,-24 0,0 0,1 0,-1 0,-24 0,-23 0,47 0,-24-23,1 23,47 0,-24 0,24 0,-24-23,24 23,-48 0,-23 0,47-23,-23 23,-1 0,48 0,-24 0,24 0,-24 0,0 0,-23 0,-1 0,1 0,-1 0,24 0,-23 0,23 0,-24 0,0 0,1 0,-48 0,47 0,24 0,0 0,-23 0,-1 0,0 0,25 0,-25 0,24 0,-23-23,-1 0,48 23,-24 0,0 0,1 0,23 0,-24 0,24 0</inkml:trace>
</inkml:ink>
</file>

<file path=ppt/ink/ink6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0:04.39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0,'23'0,"-23"0,24 0,0 0,0 0,-24 0,24 0,-24 0,47 0,1 0,-1 0,1 0,24 0,-1 0,-23 0,23 0,-23 0,-2 0,26 21,-25-21,25 0,-25 0,1 0,0 0,23 21,1 0,-1-21,48 0,-48 0,25 0,-1 0,-24 0,25 0,-25 20,0-20,0 0,-23 0,-25 0,25 21,23 0,-47-21,0 0,-24 0,24 0,24 0,-25 0,25 21,0-21,-1 0,-23 0,0 0,0 0,-1 0,1 0,-24 0,24 0,0 0,-24 0,24 0,-24 0,24 0,-24 0,47 0,25 0,-49 0,1 0,24 0,23 0,-23 0,0 0,-25 0,25 0,-24 0,-24 0,23 0,0 0,-23 0,24 0,24 0,-48 0,47 0,1 0,-24 0,0 0,23 0,-23 0,0 0,24 0,-25 0,1 0,-24 0,24 0,-24 0,24 0,-24 0,24 0,-1 0,-23 0,24 0,0 0,0 0,-24-21,24 21</inkml:trace>
</inkml:ink>
</file>

<file path=ppt/ink/ink6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0:06.6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79,'24'0,"0"0,24 0,-25 0,1 0,24 0,-24 0,-1 0,-23 0,48 16,0-16,-25 0,25 0,24 0,-1 13,-1 3,49-16,-71 14,-24-14,24 0,-1 0,1 0,23 0,-23 16,23 0,1-16,-1 0,1 0,-25 0,1 0,-24 0,-1 0,1 0,0 0,0 15,24-15,23 0,-23 0,-1 0,-23 0,46 0,-22 0,-24 0,0 0,-24 0,24 0,-1 0,25 0,0 0,23 0,24 0,-23 0,-1 15,-23 0,-1-15,-23 0,24 0,-24 0,-1 0,1 0,0 0,-24 0,24 0,24 0,-25 0,1 0,0 0,-24 0,24 0,0 0,-1 0,-23 0,24 0,0 0,24 0,-25 0,0 0,1 0,-24 0,24 0,-24-15,24 15,0 0,-24 0,23 0,-23 0,24-15,0 0,0 15,0 0,-1 0,1 0,0 0,0-16,0 16,-24 0,23-16,1 16,0 0,24 0,-48 0,24-14,-24 14,23 0,1 0,0 0,-24-16,24 16,-24 0,24 0,-24 0,0-13,-24-3,-48 16,25 0,-1 0,0 0,1 0,-25 0,25 0,23 0,0 0,-23 0,23 0,0 0,-24-16,2 16,-2 0,0 0,1 0,-1 0,24 0,1 0,-49 0,24 0,25 0,-25 0,0 0,1 0,23 0,0 0,-23 0,-1 0,0 0,1 0,-25 0,1 0,23 0,1 0,23 0,-24 0,24 0,0 0,1 0,-24 0,-1 0,1 0,-1 0,-23 0,23 0,0 0,25 0,-25 0,48 0,-24 0,24 0,-24 0,24 0,-23 0,-1 0,-24 0,24 0,1 0,-1 0,-48 0,1 0,23 0,1 0,-25 0,25 0,-1 0,24 0,0 0,-23 0,47 0,-24 0,0 0,0 0,-46 0,22 0,24 0,1 0,-1 0,24 0,-48 0,48 0,-24 0,0 0,1 0,23 0,-24 0,24 0,0 0,0 0,-24 0,24 16,0-16</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14.81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7169-1,'0'0,"0"0,-48 18,24-2,-24-16,-23 0,0 18,23-18,-23 17,-1 1,1-18,23 0,-23 0,23 0,0 17,1-17,-25 0,25 0,-1 0,-23 0,-1 0,1 0,-1 0,1 0,23 0,-23 0,-48 0,47 0,1 0,-1 0,1 0,0 0,-1 0,-23 0,23 17,25 1,-25-18,-23 0,47 0,1 0,-1 0,24 0,-47 0,23 0,25 0,-25 0,-24 0,1 0,0 0,-48 0,23 0,1 0,-48 0,24 0,23 0,24 0,1 0,-24 0,23 0,1 0,-1 0,1 0,0 0,-1 0,1 0,-1 0,25 0,-25 0,1 0,-1 0,1 0,23 0,24 0,-23 0,-1 0,1 0,23 0,-24 0,0 0,48 0,-23 0,23 0,-48 0,24 0,24 0,-47 0,23 0,0 0,0 0,24 0,-47 0,23 0,0 0,24 0,-24 0,-24 0,48 0,-47 0,23 0,0 0,0 0,-47 0,0 0,-1 0,24 0,25-18,-49 18,25 0,-1 0,0 0,25 0,-1 0,0 0,-24 0,24 0,1 0,-25 0,24 0,0 0,1 0,23 0,-24 0,0-17,0 17,-23 0,23 0,-24 0,0 0,25 0,-1 0,24 0,-24 0,24 0,-24 0,0 0,1 0,-25-17,-23-1,-1 18,1 0,-1 0,48 0,1 0,-1 0,24 0,-24 0,24 0</inkml:trace>
</inkml:ink>
</file>

<file path=ppt/ink/ink7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26.585"/>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0-1,'0'0,"23"0,-23 0,24 0,0 0,0 0,-24 0,24 0,0 0,-1 0,1 0,0 0,0 0,0 0,-1 0,1 0,0 0,-24 0,47 0,-24 0,1 0,24 0,23 0,-47 0,0 0,0 0,23 0,-47 0,24 0,0 0</inkml:trace>
</inkml:ink>
</file>

<file path=ppt/ink/ink7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29.217"/>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0,'0'0,"24"0,0 0,-1 0,-23 0,48 0,-48 0,24 0,0 0,-1 0,-23 0,24 0,24 0,-24 0,0 0,-24 0,23 0,-23 0,47 0,-47 24,24-24,0 0,-1 0,25 0,-24 0,0 0,-1 0,-23 0,48 0,-48 0,24 0,0 0,0 0,47 24,-23-24,-25 0,25 0,-24 0,0 0,23 0,-23 0,-1 0,1 0,23 0,-23 0,0 24,-24 0,24-24,23 0,-47 0,24 0,0 0,-24 0,24 0,-24 0,24 0,-24 0,23 0</inkml:trace>
</inkml:ink>
</file>

<file path=ppt/ink/ink7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4:44.7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2.0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0-1,'0'0,"24"0,-1 23,1-23,0 0,0 0,0 0,-24 0,24 0,-1 0,1 0,24 0,-24 0,-1 0,1 0,0 0,0 0,0 0,-1 0,-23 0,48 0,-24 23,0 1,0-24,-24 0,47 0,1 0,-1 0,-23 0,24 0,-24 0,-1 0,25 0,-24 0,24 0,-1 0,25 0,-1 0,24 0,24 0,-23 0,-1 0,-48 0,-47 23,24-23,0 0,0 0,24 0,-1 0,48 0,-23 0,-25 0,-23 0,0 0,24 0,-24 0,-1 0,1 0,0 0,0 0,0 0,-1 0,1 0,24 0,-1 0,1 0,0 0,23 0,-23 0,23 0,-23 0,-24 0,23 0,1 0,-48 0,48 0,-25 0,25 0,0 0,23 0,0 0,1 24,-24-2,-25-22,25 0,-48 0,24 0,23 0,-47 0,48 0,23 24,72-24,24 0,-72 0,-23 0,-25 0,1 0,0 0,-48 23,47-23,1 0,-24 0,-1 0,25 0,0 0,23 0,0 0,-24 0,1 0,-1 0,49 0,-49 0,1 0,23 0,1 24,-25 0,1-24,0 0,-1 0,-23 0,24 0,-24 0,-1 0,25 0,23 0,-23 22,24-22,-25 0,1 0,23 0,-23 0,-1 0,-23 0,24 0,0 0,-1 0,-23 0,0 0,23 0,-23 0,24 0,23 0,-47 0,24 0,-1 0,25 0,-1 0,-23 0,-1 0,1 0,0 0,23 0,1 0,23 0,-71 0,-1 0,1 0,24 0,-24 0,0 0,23 0,-47 0,48 0,-24 0,23 0,1 0,-1 0,-23 0,-24 0,48 0,-24 0,0 0,23 0,1 0,-1 0,1 0,-24 0,0 0,23 0,1 0,23 0,1 0,-25 0,1 0,0 0,-1 0,25 0,-25 0,-23 0,24 0,-1 0,-23 0,0 0,24 0,23 0,1 0,-25 0,-23 0,0 0,23 0,-23 0,0 0,0 0,0 0,23 0,-47 0,24 0,-24 0,24 0,-24 0,24 0,0 0,-24 0</inkml:trace>
</inkml:ink>
</file>

<file path=ppt/ink/ink7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6.0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22,'0'0,"23"0,25 0,-48 0,24 0,47 0,-47 0,0 0,24 0,23 0,-23 0,23 0,-23 0,-1 0,-23 0,0 0,0 0,-24 0,24 0,-24 0,47 0,-23 0,-24 0,24 0,0 0,-1 0,-23 0,24 0,0 0,23 0,-24 0,1 0,48 0,-1 0,24 0,24 0,-47 0,-1 0,-23 0,0 0,23 0,-47 0,0 9,-24 1,23-10,-23 0,24 0,-24 0,48 0,-48 0,24 0,23 0,1 0,-24 0,47 0,-23 0,-24 0,-1 0,25 0,-48 0,24 0,-24 0,48 0,23 0,-23 0,-1 0,1 0,-24 0,-1 0,1 0,24 0,22 0,2 0,23 0,0 0,1 0,46 0,-46 0,-1 0,-24 0,-47 0,0 0,0 0,-24 0</inkml:trace>
</inkml:ink>
</file>

<file path=ppt/ink/ink7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8.6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0,'0'0,"23"0,1 0,0 0,24 0,-25 0,1 0,0 0,0 0,23 0,1 0,-24 0,0 0,-24 0,24 0,-1 0,25 0,23 0,25 0,-1 0,48 0,-48 0,-24 0,-23 0,0 0,-1 0,25 0,-25 0,1 0,0 0,23 0,1 0,-25 0,25 0,47 0,-23 0,-1 0,0 0,-47 0,23 0,-23 0,-24 0,24 0,-1 0,25 0,-25 0,-23 0,24 0,23 0,-23 0,-1 0,-47 0,24 0,0 0,-24 0,24 0,0 0,-1 0,-23 0,24 0,0 0,0 0,23 0,-47 0,24 0,0 0,0 0,24 0,-25 0,25 0,0 0,-1 0,-23 0,0 0,0 0,-24 0,47 0,-23 0,0 0,24 0,-1 0,1 0,-1 0,1 0,-48 0,24 0,-24 0,24 0</inkml:trace>
</inkml:ink>
</file>

<file path=ppt/ink/ink7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32.4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4,'23'0,"1"0,-24 0,48 0,-1 0,1 0,23 0,-23 0,-24 0,0 0,23 0,-47 0,24 0,-24 19,0-19,0 0,48 0,-1 0,25 0,-25 0,1 0,24 0,-1 0,-23 0,-1 0,-23 0,24 0,23 0,-47 0,0 0,0 0,23 0,1 0,47 0,0 0,48 0,24 0,-48 0,24 0,-48 0,-24 0,25 0,-25 0,24 0,-23 0,-48 0,23 0,-23 0,24 0,-1 0,-23 0,0 0,-24 0,24 0,0 0,-24 0,23 0,25 0,0 0,-25 0,1 0,0 0,0 0,0 0,23 18,25 2,-1-20,1 0,-1 0,-23 0,-24 0,-1 0,1 0,-24 0,24 0,0 0,23 0,-47 0,24 0,48 0,-49 0,1 0,24 0,23 0,48 0,-23 0,-25 0,1 0,-25 0,-23 0,0 0,0 0,-1 0,1 0,0 0,-24 0,24 0,-24 0,47 0,-23 0,24 0,0 0,23 0,0 0,1 0,-1-20,1 20,-25 0,1 0,-24 0,-24 0,24 0,-1 0,25 0,-24 0,-24 0,24 0,-1 0,-23 0,24 0,-24 0,48 0,0 0,-1 0,-23 0,0 0,-24 0,47 0,-23 0,0 0,24-18,-25 18,1 0,-24 0,24 0</inkml:trace>
</inkml:ink>
</file>

<file path=ppt/ink/ink7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40.5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9047 111,'0'0,"-24"0,-47 0,-24 0,0 0,23 0,-23 0,23 0,1 0,23 0,1 0,-1 0,24 0,-23 0,23 0,-48 0,25 0,23 0,-24 0,1 0,-1-22,0 1,-23 21,23 0,1 0,23 0,24 0,-48 0,1 0,23 0,-24 0,24 0,1 0,-1 0,-48 0,49 0,-1 0,0 0,24 0,-24 0,0 0,1 0,-25 0,24 0,0 0,-47 0,23 0,24 0,-23 0,-48 0,-25 0,25 0,0 0,0 0,23 0,1 0,-1 0,1 0,0 0,23 0,24 0,-24 0,-23 0,0 0,-1 0,25 0,-25 0,1 0,-1 0,1 0,-1 0,25 0,-1 0,24 0,0 0,-23 0,-1 0,1 0,-1 0,0 0,-23 0,23 0,1 0,-25 0,25 0,-1 0,-23 0,47 0,0 0,-24 0,24 0,24 0,-47 0,-1 0,24 0,1 0,-49 0,25 0,-1 0,0 0,1 0,-49 0,-23 0,24 0,0 0,0 0,-24 0,47 0,1 0,-1 0,25 0,-1 0,0 0,1 0,47 0,-24 0,0 0,0 0,0 0,-23 0,-25 0,1 0,0 0,-25 0,25 0,-1 0,1 0,47 0,0 0,1 0,23 0,-24 0,0 0,0 0,0 0,-23 0,-25 0,-47-22,24 1,0 21,-1 0,25 0,23 0,1 0,23 0,-24 0,48 0,-24 0,1 0,-1 0,0 0,0 0,0 0,1 0,-1 0,-48 0,25 0,23 0,0 0,-24 0,25 0,-1 0,0 0,0 0,24 0,-24 0,24 0,-23 0,23 0,-24 0,0 0,0 0,24 0,-24 0,1 0,-1-21,0 21,0 0,24 0,-48 0,25 0,-1 0,0 0,0 0,0 0,24 0,-23 0,-1 0,0 0,-24 0,48 0,-23 0,-1 0,0 0,24 0,-24 0,-24 0,48 0,-23 0,-1 0,-24 0,48 0,-24 0,24 0,-23 0,23 0,-24 0,0 0,0 0,0 0,1 0</inkml:trace>
</inkml:ink>
</file>

<file path=ppt/ink/ink7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48.0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3689 178,'0'-21,"0"21,-46 0,0-20,-23-2,47 22,-1 0,-1 0,1 0,0 0,1 0,-1 0,-24 0,24 0,0 0,-22 0,22 0,0-22,-23 22,46 0,-46 0,23 0,0 0,0 0,-23 0,0 0,23-22,-23 2,23 20,0 0,-22 0,21 0,1 0,-23 0,24 0,-1 0,23 0,-23 0,-24 0,47 0,-23 0,-22 0,45 0,-47 0,24 0,1 0,22 0,-23 0,-23-22,22 22,2 0,-24 0,0 0,0 0,23 0,-23 0,23 0,1 0,-2 0,24 0,-23 0,0 0,23 0,-23 0,1 0,-1 0,-24 0,24 0,-22 0,22 0,-1 0,1 0,0 0,23 0,-22 0,-1 0,23 0,-23 0,0 0,-1 0,-21 0,22 0,0 0,-24 0,25 0,-1 0,-23 0,0 0,0 0,23 0,0 0,1 0,-2 0,1 0,0 0,0 0,23 0,-45 0,22 0,23 0,-24 0,1 0,23 0,-23 0,23 0,-22 0,-1 0,23 0,-23 0,-24 0,47 0,-22 0,-24 0,23 0,-24 0,2 0,22 0,0 0,0 0,23 0,-23 0,0 0,23 0,-23 0,23 0,-23 0,0 0,23 0,-22 0,22 0,-24 0,24 0,-23 0,0 0,-23 0,24 0,22 0,-24 0,1 0,23 0,-23 0,23 0,-23 0,1 0,-1 0,23 0,-24 0,1 0,23 0,0 0,0 0,23 0,-23 0,24 0,-24 0,23 0,-1 0,1 0,0 0,0 0,23 0,0 0,24 0,-25 0,1 0,0 0,-46 0,46 22,-23-2,0-20,22 0,-45 0,24 0,-24 0,23 0,0 0,0 0,22 0,2 0,-2 0,1 0,23 0,-23 22,0-22,-22 0,21 0,-45 0,23 0,0 0,0 0,-23 0,23 0,-23 0,23 0,-23 0,23 0,0 0,0 22,23 0,0-22,-23 0,0 0,-1 0,-22 0,24 0,-1 0,-23 0,23 0,-23 0,23 0,-1 0,24 0,23 20,-23-20,46 21,-46 1,23-22,0 21,0-21,0 22,-24-2,-21-20,-1 0,0 0,-23 0,23 0,-1 0,-22 0,23 0,-23 0,24 0,-1 0,22 0,-22 0,24 22,-24-22,0 0,-1 0,1 0</inkml:trace>
</inkml:ink>
</file>

<file path=ppt/ink/ink7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03.352"/>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0,24 0,0 0,24 0,-1 0,1 0,0 0,-25 0,1 0,0 0,0 0,-24 0,48 0,-24 0,0 0,24 0,-1 0,1 0,0 18,-1-18,-23 0,-24 0,24 0,0 0</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20.01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0-1,'0'0,"24"0,-24 0,24 0,0 0,-24 0,24 0,-24 0,24 0,-1 0,-23 0,24 0,-24 0,48 0,-24 0,-1 0,1 0</inkml:trace>
</inkml:ink>
</file>

<file path=ppt/ink/ink8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07.985"/>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3,'0'0,"24"0,24 0,-48 0,24 0,-24 0,23 0,1 0,0 0,-24 0,48 0,-48 0,23 0,-23 0,24 0,0 0,-24 0,24 0,-24 0,24 0,-24 0,23 0,1 0,24 0,23 0,25 0,-1 0,0 21,47-1,1-20,-72 0,-23 0,23 0,-23 21,-24-21,-24 0,24 0,-1 0,-23 0,24 0,-24 0,48 0,-24 0,-1 0,25 0,0 0,-48 0,24 0,-24 0,23 0,1 0</inkml:trace>
</inkml:ink>
</file>

<file path=ppt/ink/ink8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15.200"/>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8,'0'0,"0"0,0 0,47 0,-47 0,24 0,-24 0,24 0,0 0,-24 0,24 0,-1 0,1 0,0 0,0 0,0 0,-24 0,23 0,1 0,0 0,-24 0,24 0,-24 0,24 0,22 0,26 0,-25 0,25 0,47 0,-24 0,0 0,-23 0,-1 0,1 0,-25 0,0 0,1 0,23 0,0 15,1 1,-1-16,-47 0,24 0,-1 0,25 0,-25 0,-23 0,0 0,24 0,-24 0,-1 0,25 0,-48 0,23 0,1 0,-1 0,-23 0,24 0,24 0,-24 0,-1 0,25 0,24 0,-49 0,1 0,0 0,-24 0,24 0</inkml:trace>
</inkml:ink>
</file>

<file path=ppt/ink/ink8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6:23.8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-1 101,'0'0,"0"0,47 0,1 0,23 0,-23 0,-1 0,25 0,-48 0,23 0,-23 0,24 0,23 0,-23 0,-1 0,1 0,-24 0,-24 0,24 0,0 0,-24 0,23 0,49 0,-48 0,-1 0,-23 0,24 0,-24 0,24 0,0 0,23 0,1-20,-24 20,24-21,-25 21,1 0,0 0,-24 0,48 0,-1 0,25 0,-1 0,-23 0,-24 0,23 0,-23 0,0-21,47 21,-23 0,-1 0,25 0,-24 0,-1 0,1 0,-24 0,23 0,1 0,47 0,-47 0,-24 0,23 0,25-19,-1-2,0 21,1 0,-48 0,0 0,23 0,-23 0,0 0,-24 0,24 0,23 0,25 0,-25 0,25 0,23 0,0 0,23 0,-46 0,-1 0,1 0,-25 0,1 0,-24 0,47 0,-23 0,-1 0,25 0,-25 0,1 0,0 0,-1 0,-23 0,24 0,23 0,-47 0,0 0,23 0,25 0,47 0,-48 0,1 0,-1 0,24 0,1 0,-49 0,25 0,-25 0,1 0,-48 0,48 0,-25 0,-23 0,24 0,0 0,24 0,-1 0,-23 0,24 0,23 0,1 0,-25 0,25 0,-25 0,-23 0,-24 0,24 0,24 0,-48 0,23 0,-23 0,24 0,0 0,-24 0,24 0,23 0,1 0,0 0,-24 0,47 0,-47 0,0 0,-1 0,1 0,0 0,24 0,-25 0,1 0,-24 0,24 0,-24 0,24 0,-24 0,0 0,0 0,0 0,-24 0,24 0,-24 0,0 21,24-21,0 0,-23 0,-1 0,0 0,-24 0,25 0,-1 0,24 0,-24 0,0 0,24 0,-24 0,1 0</inkml:trace>
</inkml:ink>
</file>

<file path=ppt/ink/ink8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4:44.7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8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2.0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0-1,'0'0,"24"0,-1 23,1-23,0 0,0 0,0 0,-24 0,24 0,-1 0,1 0,24 0,-24 0,-1 0,1 0,0 0,0 0,0 0,-1 0,-23 0,48 0,-24 23,0 1,0-24,-24 0,47 0,1 0,-1 0,-23 0,24 0,-24 0,-1 0,25 0,-24 0,24 0,-1 0,25 0,-1 0,24 0,24 0,-23 0,-1 0,-48 0,-47 23,24-23,0 0,0 0,24 0,-1 0,48 0,-23 0,-25 0,-23 0,0 0,24 0,-24 0,-1 0,1 0,0 0,0 0,0 0,-1 0,1 0,24 0,-1 0,1 0,0 0,23 0,-23 0,23 0,-23 0,-24 0,23 0,1 0,-48 0,48 0,-25 0,25 0,0 0,23 0,0 0,1 24,-24-2,-25-22,25 0,-48 0,24 0,23 0,-47 0,48 0,23 24,72-24,24 0,-72 0,-23 0,-25 0,1 0,0 0,-48 23,47-23,1 0,-24 0,-1 0,25 0,0 0,23 0,0 0,-24 0,1 0,-1 0,49 0,-49 0,1 0,23 0,1 24,-25 0,1-24,0 0,-1 0,-23 0,24 0,-24 0,-1 0,25 0,23 0,-23 22,24-22,-25 0,1 0,23 0,-23 0,-1 0,-23 0,24 0,0 0,-1 0,-23 0,0 0,23 0,-23 0,24 0,23 0,-47 0,24 0,-1 0,25 0,-1 0,-23 0,-1 0,1 0,0 0,23 0,1 0,23 0,-71 0,-1 0,1 0,24 0,-24 0,0 0,23 0,-47 0,48 0,-24 0,23 0,1 0,-1 0,-23 0,-24 0,48 0,-24 0,0 0,23 0,1 0,-1 0,1 0,-24 0,0 0,23 0,1 0,23 0,1 0,-25 0,1 0,0 0,-1 0,25 0,-25 0,-23 0,24 0,-1 0,-23 0,0 0,24 0,23 0,1 0,-25 0,-23 0,0 0,23 0,-23 0,0 0,0 0,0 0,23 0,-47 0,24 0,-24 0,24 0,-24 0,24 0,0 0,-24 0</inkml:trace>
</inkml:ink>
</file>

<file path=ppt/ink/ink8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6.09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22,'0'0,"23"0,25 0,-48 0,24 0,47 0,-47 0,0 0,24 0,23 0,-23 0,23 0,-23 0,-1 0,-23 0,0 0,0 0,-24 0,24 0,-24 0,47 0,-23 0,-24 0,24 0,0 0,-1 0,-23 0,24 0,0 0,23 0,-24 0,1 0,48 0,-1 0,24 0,24 0,-47 0,-1 0,-23 0,0 0,23 0,-47 0,0 9,-24 1,23-10,-23 0,24 0,-24 0,48 0,-48 0,24 0,23 0,1 0,-24 0,47 0,-23 0,-24 0,-1 0,25 0,-48 0,24 0,-24 0,48 0,23 0,-23 0,-1 0,1 0,-24 0,-1 0,1 0,24 0,22 0,2 0,23 0,0 0,1 0,46 0,-46 0,-1 0,-24 0,-47 0,0 0,0 0,-24 0</inkml:trace>
</inkml:ink>
</file>

<file path=ppt/ink/ink8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28.68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0,'0'0,"23"0,1 0,0 0,24 0,-25 0,1 0,0 0,0 0,23 0,1 0,-24 0,0 0,-24 0,24 0,-1 0,25 0,23 0,25 0,-1 0,48 0,-48 0,-24 0,-23 0,0 0,-1 0,25 0,-25 0,1 0,0 0,23 0,1 0,-25 0,25 0,47 0,-23 0,-1 0,0 0,-47 0,23 0,-23 0,-24 0,24 0,-1 0,25 0,-25 0,-23 0,24 0,23 0,-23 0,-1 0,-47 0,24 0,0 0,-24 0,24 0,0 0,-1 0,-23 0,24 0,0 0,0 0,23 0,-47 0,24 0,0 0,0 0,24 0,-25 0,25 0,0 0,-1 0,-23 0,0 0,0 0,-24 0,47 0,-23 0,0 0,24 0,-1 0,1 0,-1 0,1 0,-48 0,24 0,-24 0,24 0</inkml:trace>
</inkml:ink>
</file>

<file path=ppt/ink/ink8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32.40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4,'23'0,"1"0,-24 0,48 0,-1 0,1 0,23 0,-23 0,-24 0,0 0,23 0,-47 0,24 0,-24 19,0-19,0 0,48 0,-1 0,25 0,-25 0,1 0,24 0,-1 0,-23 0,-1 0,-23 0,24 0,23 0,-47 0,0 0,0 0,23 0,1 0,47 0,0 0,48 0,24 0,-48 0,24 0,-48 0,-24 0,25 0,-25 0,24 0,-23 0,-48 0,23 0,-23 0,24 0,-1 0,-23 0,0 0,-24 0,24 0,0 0,-24 0,23 0,25 0,0 0,-25 0,1 0,0 0,0 0,0 0,23 18,25 2,-1-20,1 0,-1 0,-23 0,-24 0,-1 0,1 0,-24 0,24 0,0 0,23 0,-47 0,24 0,48 0,-49 0,1 0,24 0,23 0,48 0,-23 0,-25 0,1 0,-25 0,-23 0,0 0,0 0,-1 0,1 0,0 0,-24 0,24 0,-24 0,47 0,-23 0,24 0,0 0,23 0,0 0,1 0,-1-20,1 20,-25 0,1 0,-24 0,-24 0,24 0,-1 0,25 0,-24 0,-24 0,24 0,-1 0,-23 0,24 0,-24 0,48 0,0 0,-1 0,-23 0,0 0,-24 0,47 0,-23 0,0 0,24-18,-25 18,1 0,-24 0,24 0</inkml:trace>
</inkml:ink>
</file>

<file path=ppt/ink/ink8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40.57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9047 111,'0'0,"-24"0,-47 0,-24 0,0 0,23 0,-23 0,23 0,1 0,23 0,1 0,-1 0,24 0,-23 0,23 0,-48 0,25 0,23 0,-24 0,1 0,-1-22,0 1,-23 21,23 0,1 0,23 0,24 0,-48 0,1 0,23 0,-24 0,24 0,1 0,-1 0,-48 0,49 0,-1 0,0 0,24 0,-24 0,0 0,1 0,-25 0,24 0,0 0,-47 0,23 0,24 0,-23 0,-48 0,-25 0,25 0,0 0,0 0,23 0,1 0,-1 0,1 0,0 0,23 0,24 0,-24 0,-23 0,0 0,-1 0,25 0,-25 0,1 0,-1 0,1 0,-1 0,25 0,-1 0,24 0,0 0,-23 0,-1 0,1 0,-1 0,0 0,-23 0,23 0,1 0,-25 0,25 0,-1 0,-23 0,47 0,0 0,-24 0,24 0,24 0,-47 0,-1 0,24 0,1 0,-49 0,25 0,-1 0,0 0,1 0,-49 0,-23 0,24 0,0 0,0 0,-24 0,47 0,1 0,-1 0,25 0,-1 0,0 0,1 0,47 0,-24 0,0 0,0 0,0 0,-23 0,-25 0,1 0,0 0,-25 0,25 0,-1 0,1 0,47 0,0 0,1 0,23 0,-24 0,0 0,0 0,0 0,-23 0,-25 0,-47-22,24 1,0 21,-1 0,25 0,23 0,1 0,23 0,-24 0,48 0,-24 0,1 0,-1 0,0 0,0 0,0 0,1 0,-1 0,-48 0,25 0,23 0,0 0,-24 0,25 0,-1 0,0 0,0 0,24 0,-24 0,24 0,-23 0,23 0,-24 0,0 0,0 0,24 0,-24 0,1 0,-1-21,0 21,0 0,24 0,-48 0,25 0,-1 0,0 0,0 0,0 0,24 0,-23 0,-1 0,0 0,-24 0,48 0,-23 0,-1 0,0 0,24 0,-24 0,-24 0,48 0,-23 0,-1 0,-24 0,48 0,-24 0,24 0,-23 0,23 0,-24 0,0 0,0 0,0 0,1 0</inkml:trace>
</inkml:ink>
</file>

<file path=ppt/ink/ink8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3:48.0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3689 178,'0'-21,"0"21,-46 0,0-20,-23-2,47 22,-1 0,-1 0,1 0,0 0,1 0,-1 0,-24 0,24 0,0 0,-22 0,22 0,0-22,-23 22,46 0,-46 0,23 0,0 0,0 0,-23 0,0 0,23-22,-23 2,23 20,0 0,-22 0,21 0,1 0,-23 0,24 0,-1 0,23 0,-23 0,-24 0,47 0,-23 0,-22 0,45 0,-47 0,24 0,1 0,22 0,-23 0,-23-22,22 22,2 0,-24 0,0 0,0 0,23 0,-23 0,23 0,1 0,-2 0,24 0,-23 0,0 0,23 0,-23 0,1 0,-1 0,-24 0,24 0,-22 0,22 0,-1 0,1 0,0 0,23 0,-22 0,-1 0,23 0,-23 0,0 0,-1 0,-21 0,22 0,0 0,-24 0,25 0,-1 0,-23 0,0 0,0 0,23 0,0 0,1 0,-2 0,1 0,0 0,0 0,23 0,-45 0,22 0,23 0,-24 0,1 0,23 0,-23 0,23 0,-22 0,-1 0,23 0,-23 0,-24 0,47 0,-22 0,-24 0,23 0,-24 0,2 0,22 0,0 0,0 0,23 0,-23 0,0 0,23 0,-23 0,23 0,-23 0,0 0,23 0,-22 0,22 0,-24 0,24 0,-23 0,0 0,-23 0,24 0,22 0,-24 0,1 0,23 0,-23 0,23 0,-23 0,1 0,-1 0,23 0,-24 0,1 0,23 0,0 0,0 0,23 0,-23 0,24 0,-24 0,23 0,-1 0,1 0,0 0,0 0,23 0,0 0,24 0,-25 0,1 0,0 0,-46 0,46 22,-23-2,0-20,22 0,-45 0,24 0,-24 0,23 0,0 0,0 0,22 0,2 0,-2 0,1 0,23 0,-23 22,0-22,-22 0,21 0,-45 0,23 0,0 0,0 0,-23 0,23 0,-23 0,23 0,-23 0,23 0,0 0,0 22,23 0,0-22,-23 0,0 0,-1 0,-22 0,24 0,-1 0,-23 0,23 0,-23 0,23 0,-1 0,24 0,23 20,-23-20,46 21,-46 1,23-22,0 21,0-21,0 22,-24-2,-21-20,-1 0,0 0,-23 0,23 0,-1 0,-22 0,23 0,-23 0,24 0,-1 0,22 0,-22 0,24 22,-24-22,0 0,-1 0,1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7T09:58:23.003"/>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0,'0'0,"47"0,-23 0,24 0,0 0,-24 0,0 0,24 0,-48 0,23 0,-23 0,24 0,0 0,0 0,0 0,-1 0,25 0,-48 0,25 0,-1 0,0 0,-1 0,-23 0,24 0,0 0,0 0,-24 0</inkml:trace>
</inkml:ink>
</file>

<file path=ppt/ink/ink9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03.352"/>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0,'0'0,"0"0,0 0,24 0,0 0,24 0,-1 0,1 0,0 0,-25 0,1 0,0 0,0 0,-24 0,48 0,-24 0,0 0,24 0,-1 0,1 0,0 18,-1-18,-23 0,-24 0,24 0,0 0</inkml:trace>
</inkml:ink>
</file>

<file path=ppt/ink/ink9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07.985"/>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3,'0'0,"24"0,24 0,-48 0,24 0,-24 0,23 0,1 0,0 0,-24 0,48 0,-48 0,23 0,-23 0,24 0,0 0,-24 0,24 0,-24 0,24 0,-24 0,23 0,1 0,24 0,23 0,25 0,-1 0,0 21,47-1,1-20,-72 0,-23 0,23 0,-23 21,-24-21,-24 0,24 0,-1 0,-23 0,24 0,-24 0,48 0,-24 0,-1 0,25 0,0 0,-48 0,24 0,-24 0,23 0,1 0</inkml:trace>
</inkml:ink>
</file>

<file path=ppt/ink/ink9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5:15.200"/>
    </inkml:context>
    <inkml:brush xml:id="br0">
      <inkml:brushProperty name="width" value="0.08819" units="cm"/>
      <inkml:brushProperty name="height" value="0.35278" units="cm"/>
      <inkml:brushProperty name="color" value="#FF00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8,'0'0,"0"0,0 0,47 0,-47 0,24 0,-24 0,24 0,0 0,-24 0,24 0,-1 0,1 0,0 0,0 0,0 0,-24 0,23 0,1 0,0 0,-24 0,24 0,-24 0,24 0,22 0,26 0,-25 0,25 0,47 0,-24 0,0 0,-23 0,-1 0,1 0,-25 0,0 0,1 0,23 0,0 15,1 1,-1-16,-47 0,24 0,-1 0,25 0,-25 0,-23 0,0 0,24 0,-24 0,-1 0,25 0,-48 0,23 0,1 0,-1 0,-23 0,24 0,24 0,-24 0,-1 0,25 0,24 0,-49 0,1 0,0 0,-24 0,24 0</inkml:trace>
</inkml:ink>
</file>

<file path=ppt/ink/ink9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18:46:23.832"/>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-1 101,'0'0,"0"0,47 0,1 0,23 0,-23 0,-1 0,25 0,-48 0,23 0,-23 0,24 0,23 0,-23 0,-1 0,1 0,-24 0,-24 0,24 0,0 0,-24 0,23 0,49 0,-48 0,-1 0,-23 0,24 0,-24 0,24 0,0 0,23 0,1-20,-24 20,24-21,-25 21,1 0,0 0,-24 0,48 0,-1 0,25 0,-1 0,-23 0,-24 0,23 0,-23 0,0-21,47 21,-23 0,-1 0,25 0,-24 0,-1 0,1 0,-24 0,23 0,1 0,47 0,-47 0,-24 0,23 0,25-19,-1-2,0 21,1 0,-48 0,0 0,23 0,-23 0,0 0,-24 0,24 0,23 0,25 0,-25 0,25 0,23 0,0 0,23 0,-46 0,-1 0,1 0,-25 0,1 0,-24 0,47 0,-23 0,-1 0,25 0,-25 0,1 0,0 0,-1 0,-23 0,24 0,23 0,-47 0,0 0,23 0,25 0,47 0,-48 0,1 0,-1 0,24 0,1 0,-49 0,25 0,-25 0,1 0,-48 0,48 0,-25 0,-23 0,24 0,0 0,24 0,-1 0,-23 0,24 0,23 0,1 0,-25 0,25 0,-25 0,-23 0,-24 0,24 0,24 0,-48 0,23 0,-23 0,24 0,0 0,-24 0,24 0,23 0,1 0,0 0,-24 0,47 0,-47 0,0 0,-1 0,1 0,0 0,24 0,-25 0,1 0,-24 0,24 0,-24 0,24 0,-24 0,0 0,0 0,0 0,-24 0,24 0,-24 0,0 21,24-21,0 0,-23 0,-1 0,0 0,-24 0,25 0,-1 0,24 0,-24 0,0 0,24 0,-24 0,1 0</inkml:trace>
</inkml:ink>
</file>

<file path=ppt/ink/ink9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15.94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12,'0'0,"0"0,24 0,-24 0,24 0,0 0,-24 0,24 0,-24 0,47 0,25 0,-48 0,-1 0,1 0,24 0,-24 0,-1 0,25 0,-24 0,0 0,46 0,2 0,-1 0,24 0,0 0,-23 0,-24 0,-1 0,25 0,-25 0,1 0,-24 0,47 0,-23 0,-24 0,-1 0,49 0,-26 0,2 16,0-16,-1 0,-23 0,-24 0,48 0,-1 0,-23 0,24 0,23 0,-47 0,24 0,-1 0,1 0,23 16,-71 0,24-16,0 0,0 0,0 0,-1 0,25 0,-48 0,24 0,0 0,-1 0,1 0,0 0,0 0,-24 0,24 0,-24 0,23 0,0 0,-23 0,24 0,0 0,0 0,23 0,-23 0,0 0,24 0,-25 0,1 0,24-16,0 16,-1 0,-23 0,0 0</inkml:trace>
</inkml:ink>
</file>

<file path=ppt/ink/ink9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18.540"/>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0 167,'0'0,"24"0,0 0,-24 0,23 0,1 0,0 0,0 0,0 0,47 0,-23 0,-1 0,1 0,0 0,23 0,48 0,-24 0,-23 0,24 0,-1 0,1 0,23 0,-48 0,-23 0,-1 0,1 0,0 0,-1 0,1 0,-24 0,23 0,25 0,-1 0,1 0,-1 0,24 0,-23 0,23 0,24-23,-48 23,25 0,0 0,-1 0,0 0,24 0,-23 0,-1 0,0 0,24 0,-47 0,-25 0,1 0,-24 0,23 0,1 0,-48 0,48 0,-48 0,23-22,25 1,-24 21,24 0,23 0,0-23,1 23,-1-22,1 0,-25 22,1 0,1-23,-26 23,1 0,-24 0,24 0,0 0,0 0,23 0,1 0,0 0,23 0,0 0,-23 0,0 0,-1 0,-23 0,0 0,0 0,-24 0,24 0,-24 0,47 0,1 0,-24 0,-1 0,25 0,-48 0</inkml:trace>
</inkml:ink>
</file>

<file path=ppt/ink/ink9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21.85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1,'0'0,"0"0,71 0,0 0,-23 0,0 0,23 0,1 0,-1 0,0 0,1 0,-1 0,1 0,47 0,-24 0,-24 0,1 0,-1 0,1 0,0 0,23 0,1 0,23 0,0 0,24 16,0-16,-24 0,-24 0,0 0,-47 0,-24 0,-1 0,-23 0,24 0,-24 0,24 0</inkml:trace>
</inkml:ink>
</file>

<file path=ppt/ink/ink9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23.77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0,'0'0,"48"0,-1 0,48 0,25 0,46 0,25 0,23 0,24 0,-46 17,22 1,-24-18,1 0,-48 17,-48 0,-23-17,-1 0,0 0,-23 0,0 0,23 0,24 0,1 0,-25 0,0 0,-23 0,24 0,-25 0,1 0,-1 0,25 0,-25 0,1 0,0 0,-1 0,25 0,-1 0,2 0,22 0,-24 0,25 0,-1 0,-24 0,1 0,-25 0,25 0,23 0,-24 0,25 0,-1 0,-24 0,-23 0,-24 0,0 0,-1 0,-23 0,24 0</inkml:trace>
</inkml:ink>
</file>

<file path=ppt/ink/ink9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27.507"/>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-1 108,'0'0,"47"0,1-19,-1 19,1 0,0 0,47 0,48 0,-24 0,48 0,-1 0,25 0,-24 0,-24 0,24 0,-48 0,48 0,-24 0,-48 0,0 0,0 19,-23-19,-1 0,1 0,-25 0,1 0,-24 0,23 0,1 0,-24 0,23 0,-23 0,24 0,23 0,1 0,-25 0,25 0,-25 0,-23 0,0 0,24 0,-25 0,1 0,-24 0,24 0,24 0,-24 0,-1 0,25 0,23 0,-47 0,0-19,24 19,-1 0,1 0,1 0,22 0,-47 0,23-20,1 20,-24 0,23 0,-23 0,0-21,0 0,0 21,0 0,-1 0,25 0,-24-19,23 19,-23 0,-24 0,24 0,0 0,23 0,-23 0,24 0,23 0,1 0,-1 0,1 0,-1 0,1 0,-49 0,-23 0,24 0,0 0</inkml:trace>
</inkml:ink>
</file>

<file path=ppt/ink/ink9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8-11-24T21:34:32.788"/>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 38,'0'0,"0"0,71 0,-47 0,0 0,23 0,1 0,0 0,-1 0,-23 0,47 0,-23 0,0 0,23-19,-23 1,23 18,24 0,-23 0,47 0,-23 0,-24 0,23 0,-24 0,-23 0,0 0,-1 0,1 0,-24 0,23 0,1 0,-24 0,-1 0,25 0,-24 0,0 0,0 0,-24 0,47 0,-23 0,0 0,23 0,-23 0,-24 0,24 0,0 0,-24 0,24 0,-24 0,23 0,1 0,-24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823898B-D20E-4680-8656-AA9144D9C6A4}" type="datetimeFigureOut">
              <a:rPr lang="en-US"/>
              <a:pPr>
                <a:defRPr/>
              </a:pPr>
              <a:t>2/8/2022</a:t>
            </a:fld>
            <a:endParaRPr lang="en-US"/>
          </a:p>
        </p:txBody>
      </p:sp>
      <p:sp>
        <p:nvSpPr>
          <p:cNvPr id="2560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9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120D817-268B-4216-9C06-8331BD064244}" type="slidenum">
              <a:rPr lang="en-US"/>
              <a:pPr>
                <a:defRPr/>
              </a:pPr>
              <a:t>‹N°›</a:t>
            </a:fld>
            <a:endParaRPr lang="en-US"/>
          </a:p>
        </p:txBody>
      </p:sp>
    </p:spTree>
    <p:extLst>
      <p:ext uri="{BB962C8B-B14F-4D97-AF65-F5344CB8AC3E}">
        <p14:creationId xmlns:p14="http://schemas.microsoft.com/office/powerpoint/2010/main" val="931879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56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57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66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71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sz="1200" b="0" i="0" kern="1200" dirty="0" smtClean="0">
                <a:solidFill>
                  <a:schemeClr val="tx1"/>
                </a:solidFill>
                <a:latin typeface="Calibri" pitchFamily="34" charset="0"/>
                <a:ea typeface="+mn-ea"/>
                <a:cs typeface="+mn-cs"/>
              </a:rPr>
              <a:t>Memory for </a:t>
            </a:r>
            <a:r>
              <a:rPr lang="en-GB" sz="1200" b="0" i="0" kern="1200" dirty="0" err="1" smtClean="0">
                <a:solidFill>
                  <a:schemeClr val="tx1"/>
                </a:solidFill>
                <a:latin typeface="Calibri" pitchFamily="34" charset="0"/>
                <a:ea typeface="+mn-ea"/>
                <a:cs typeface="+mn-cs"/>
              </a:rPr>
              <a:t>cDerived</a:t>
            </a:r>
            <a:r>
              <a:rPr lang="en-GB" sz="1200" b="0" i="0" kern="1200" dirty="0" smtClean="0">
                <a:solidFill>
                  <a:schemeClr val="tx1"/>
                </a:solidFill>
                <a:latin typeface="Calibri" pitchFamily="34" charset="0"/>
                <a:ea typeface="+mn-ea"/>
                <a:cs typeface="+mn-cs"/>
              </a:rPr>
              <a:t> is set aside (enough for both the Base and Derived portions).</a:t>
            </a:r>
          </a:p>
          <a:p>
            <a:r>
              <a:rPr lang="en-GB" sz="1200" b="0" i="0" kern="1200" dirty="0" smtClean="0">
                <a:solidFill>
                  <a:schemeClr val="tx1"/>
                </a:solidFill>
                <a:latin typeface="Calibri" pitchFamily="34" charset="0"/>
                <a:ea typeface="+mn-ea"/>
                <a:cs typeface="+mn-cs"/>
              </a:rPr>
              <a:t>The appropriate Derived constructor is called</a:t>
            </a:r>
          </a:p>
          <a:p>
            <a:r>
              <a:rPr lang="en-GB" sz="1200" b="1" i="0" kern="1200" dirty="0" smtClean="0">
                <a:solidFill>
                  <a:schemeClr val="tx1"/>
                </a:solidFill>
                <a:latin typeface="Calibri" pitchFamily="34" charset="0"/>
                <a:ea typeface="+mn-ea"/>
                <a:cs typeface="+mn-cs"/>
              </a:rPr>
              <a:t>The Base object is constructed first using the appropriate Base constructor</a:t>
            </a:r>
            <a:endParaRPr lang="en-GB" sz="1200" b="0" i="0" kern="1200" dirty="0" smtClean="0">
              <a:solidFill>
                <a:schemeClr val="tx1"/>
              </a:solidFill>
              <a:latin typeface="Calibri" pitchFamily="34" charset="0"/>
              <a:ea typeface="+mn-ea"/>
              <a:cs typeface="+mn-cs"/>
            </a:endParaRPr>
          </a:p>
          <a:p>
            <a:r>
              <a:rPr lang="en-GB" sz="1200" b="0" i="0" kern="1200" dirty="0" smtClean="0">
                <a:solidFill>
                  <a:schemeClr val="tx1"/>
                </a:solidFill>
                <a:latin typeface="Calibri" pitchFamily="34" charset="0"/>
                <a:ea typeface="+mn-ea"/>
                <a:cs typeface="+mn-cs"/>
              </a:rPr>
              <a:t>The initialization list initializes variables</a:t>
            </a:r>
          </a:p>
          <a:p>
            <a:r>
              <a:rPr lang="en-GB" sz="1200" b="0" i="0" kern="1200" dirty="0" smtClean="0">
                <a:solidFill>
                  <a:schemeClr val="tx1"/>
                </a:solidFill>
                <a:latin typeface="Calibri" pitchFamily="34" charset="0"/>
                <a:ea typeface="+mn-ea"/>
                <a:cs typeface="+mn-cs"/>
              </a:rPr>
              <a:t>The body of the constructor executes</a:t>
            </a:r>
          </a:p>
          <a:p>
            <a:r>
              <a:rPr lang="en-GB" sz="1200" b="0" i="0" kern="1200" dirty="0" smtClean="0">
                <a:solidFill>
                  <a:schemeClr val="tx1"/>
                </a:solidFill>
                <a:latin typeface="Calibri" pitchFamily="34" charset="0"/>
                <a:ea typeface="+mn-ea"/>
                <a:cs typeface="+mn-cs"/>
              </a:rPr>
              <a:t>Control is returned to the caller</a:t>
            </a:r>
          </a:p>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75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76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77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78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87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103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105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106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49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50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GB" dirty="0"/>
          </a:p>
        </p:txBody>
      </p:sp>
      <p:sp>
        <p:nvSpPr>
          <p:cNvPr id="4" name="Espace réservé du numéro de diapositive 3"/>
          <p:cNvSpPr>
            <a:spLocks noGrp="1"/>
          </p:cNvSpPr>
          <p:nvPr>
            <p:ph type="sldNum" sz="quarter" idx="10"/>
          </p:nvPr>
        </p:nvSpPr>
        <p:spPr/>
        <p:txBody>
          <a:bodyPr/>
          <a:lstStyle/>
          <a:p>
            <a:pPr>
              <a:defRPr/>
            </a:pPr>
            <a:fld id="{C120D817-268B-4216-9C06-8331BD064244}" type="slidenum">
              <a:rPr lang="en-US" smtClean="0"/>
              <a:pPr>
                <a:defRPr/>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2b_top.png"/>
          <p:cNvPicPr>
            <a:picLocks noChangeAspect="1"/>
          </p:cNvPicPr>
          <p:nvPr userDrawn="1"/>
        </p:nvPicPr>
        <p:blipFill>
          <a:blip r:embed="rId2" cstate="print"/>
          <a:srcRect t="1755" r="17368"/>
          <a:stretch>
            <a:fillRect/>
          </a:stretch>
        </p:blipFill>
        <p:spPr bwMode="auto">
          <a:xfrm>
            <a:off x="5554663" y="0"/>
            <a:ext cx="3589337" cy="4267200"/>
          </a:xfrm>
          <a:prstGeom prst="rect">
            <a:avLst/>
          </a:prstGeom>
          <a:noFill/>
          <a:ln w="9525">
            <a:noFill/>
            <a:miter lim="800000"/>
            <a:headEnd/>
            <a:tailEnd/>
          </a:ln>
        </p:spPr>
      </p:pic>
      <p:pic>
        <p:nvPicPr>
          <p:cNvPr id="5" name="Picture 7" descr="sage_crm_solutions.png"/>
          <p:cNvPicPr>
            <a:picLocks noChangeAspect="1"/>
          </p:cNvPicPr>
          <p:nvPr userDrawn="1"/>
        </p:nvPicPr>
        <p:blipFill>
          <a:blip r:embed="rId3" cstate="print"/>
          <a:srcRect t="35185" b="48148"/>
          <a:stretch>
            <a:fillRect/>
          </a:stretch>
        </p:blipFill>
        <p:spPr bwMode="auto">
          <a:xfrm>
            <a:off x="6324600" y="6299200"/>
            <a:ext cx="2438400" cy="406400"/>
          </a:xfrm>
          <a:prstGeom prst="rect">
            <a:avLst/>
          </a:prstGeom>
          <a:noFill/>
          <a:ln w="9525">
            <a:noFill/>
            <a:miter lim="800000"/>
            <a:headEnd/>
            <a:tailEnd/>
          </a:ln>
        </p:spPr>
      </p:pic>
      <p:pic>
        <p:nvPicPr>
          <p:cNvPr id="6" name="Picture 10" descr="slide2a.png"/>
          <p:cNvPicPr>
            <a:picLocks noChangeAspect="1"/>
          </p:cNvPicPr>
          <p:nvPr userDrawn="1"/>
        </p:nvPicPr>
        <p:blipFill>
          <a:blip r:embed="rId4" cstate="print"/>
          <a:srcRect l="18294" b="13416"/>
          <a:stretch>
            <a:fillRect/>
          </a:stretch>
        </p:blipFill>
        <p:spPr bwMode="auto">
          <a:xfrm>
            <a:off x="0" y="1447800"/>
            <a:ext cx="5105400" cy="5410200"/>
          </a:xfrm>
          <a:prstGeom prst="rect">
            <a:avLst/>
          </a:prstGeom>
          <a:noFill/>
          <a:ln w="9525">
            <a:noFill/>
            <a:miter lim="800000"/>
            <a:headEnd/>
            <a:tailEnd/>
          </a:ln>
        </p:spPr>
      </p:pic>
      <p:sp>
        <p:nvSpPr>
          <p:cNvPr id="7" name="Rectangle 6"/>
          <p:cNvSpPr/>
          <p:nvPr userDrawn="1"/>
        </p:nvSpPr>
        <p:spPr>
          <a:xfrm>
            <a:off x="8001000" y="0"/>
            <a:ext cx="1143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userDrawn="1"/>
        </p:nvSpPr>
        <p:spPr>
          <a:xfrm>
            <a:off x="3505200" y="0"/>
            <a:ext cx="48768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userDrawn="1"/>
        </p:nvSpPr>
        <p:spPr>
          <a:xfrm>
            <a:off x="4953000" y="5791200"/>
            <a:ext cx="4038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2514600" y="1752600"/>
            <a:ext cx="6400800" cy="6858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14600" y="2438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Cliquez pour modifier le style du titre</a:t>
            </a:r>
            <a:endParaRPr kumimoji="0" lang="en-US"/>
          </a:p>
        </p:txBody>
      </p:sp>
      <p:sp>
        <p:nvSpPr>
          <p:cNvPr id="12" name="Espace réservé de la date 11"/>
          <p:cNvSpPr>
            <a:spLocks noGrp="1"/>
          </p:cNvSpPr>
          <p:nvPr>
            <p:ph type="dt" sz="half" idx="10"/>
          </p:nvPr>
        </p:nvSpPr>
        <p:spPr/>
        <p:txBody>
          <a:bodyPr/>
          <a:lstStyle/>
          <a:p>
            <a:fld id="{F651399E-DE62-481E-B414-78B7CC9B11F4}" type="datetime1">
              <a:rPr lang="fr-FR" smtClean="0"/>
              <a:pPr/>
              <a:t>08/02/2022</a:t>
            </a:fld>
            <a:endParaRPr lang="en-US"/>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‹N°›</a:t>
            </a:fld>
            <a:endParaRPr kumimoji="0" lang="en-US" sz="2400" dirty="0">
              <a:solidFill>
                <a:srgbClr val="FFFFFF"/>
              </a:solidFill>
            </a:endParaRPr>
          </a:p>
        </p:txBody>
      </p:sp>
      <p:sp>
        <p:nvSpPr>
          <p:cNvPr id="14" name="Espace réservé du pied de page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1458A6A0-C49A-4B92-903C-4007942141AF}" type="datetime1">
              <a:rPr lang="fr-FR" smtClean="0"/>
              <a:pPr/>
              <a:t>08/02/2022</a:t>
            </a:fld>
            <a:endParaRPr lang="en-US"/>
          </a:p>
        </p:txBody>
      </p:sp>
      <p:sp>
        <p:nvSpPr>
          <p:cNvPr id="10" name="Espace réservé du numéro de diapositive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a:t>
            </a:fld>
            <a:endParaRPr kumimoji="0" lang="en-US"/>
          </a:p>
        </p:txBody>
      </p:sp>
      <p:sp>
        <p:nvSpPr>
          <p:cNvPr id="12" name="Espace réservé du pied de page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06EFF26D-FB85-47EB-934D-B793B7CA82AC}" type="datetime1">
              <a:rPr lang="fr-FR" smtClean="0"/>
              <a:pPr/>
              <a:t>08/02/2022</a:t>
            </a:fld>
            <a:endParaRPr lang="en-US"/>
          </a:p>
        </p:txBody>
      </p:sp>
      <p:sp>
        <p:nvSpPr>
          <p:cNvPr id="12" name="Espace réservé du numéro de diapositive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a:t>
            </a:fld>
            <a:endParaRPr kumimoji="0" lang="en-US"/>
          </a:p>
        </p:txBody>
      </p:sp>
      <p:sp>
        <p:nvSpPr>
          <p:cNvPr id="14" name="Espace réservé du pied de page 13"/>
          <p:cNvSpPr>
            <a:spLocks noGrp="1"/>
          </p:cNvSpPr>
          <p:nvPr>
            <p:ph type="ftr" sz="quarter" idx="17"/>
          </p:nvPr>
        </p:nvSpPr>
        <p:spPr/>
        <p:txBody>
          <a:bodyPr rtlCol="0"/>
          <a:lstStyle/>
          <a:p>
            <a:endParaRPr kumimoji="0" lang="en-US"/>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062758D-40CF-4E70-9927-B6CC9312D5D2}" type="datetime1">
              <a:rPr lang="fr-FR" smtClean="0"/>
              <a:pPr/>
              <a:t>08/02/2022</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a:t>
            </a:fld>
            <a:endParaRPr kumimoji="0" lang="en-U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F01076A-D500-4AED-A5F7-C01734A487B9}" type="datetime1">
              <a:rPr lang="fr-FR" smtClean="0"/>
              <a:pPr/>
              <a:t>08/02/2022</a:t>
            </a:fld>
            <a:endParaRPr lang="en-US"/>
          </a:p>
        </p:txBody>
      </p:sp>
      <p:sp>
        <p:nvSpPr>
          <p:cNvPr id="3" name="Espace réservé du pied de page 2"/>
          <p:cNvSpPr>
            <a:spLocks noGrp="1"/>
          </p:cNvSpPr>
          <p:nvPr>
            <p:ph type="ftr" sz="quarter" idx="11"/>
          </p:nvPr>
        </p:nvSpPr>
        <p:spPr/>
        <p:txBody>
          <a:bodyPr/>
          <a:lstStyle/>
          <a:p>
            <a:endParaRPr kumimoji="0" lang="en-US" dirty="0"/>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‹N°›</a:t>
            </a:fld>
            <a:endParaRPr kumimoji="0" lang="en-US" dirty="0">
              <a:solidFill>
                <a:schemeClr val="tx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52963129-5D64-4648-A9B7-1D254646BA38}" type="datetime1">
              <a:rPr lang="fr-FR" smtClean="0"/>
              <a:pPr/>
              <a:t>08/02/2022</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‹N°›</a:t>
            </a:fld>
            <a:endParaRPr kumimoji="0" lang="en-US" dirty="0">
              <a:solidFill>
                <a:srgbClr val="FFFFFF"/>
              </a:solidFill>
            </a:endParaRP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1044F33D-DD3D-4D5F-983C-9E1E6C53F284}" type="datetime1">
              <a:rPr lang="fr-FR" smtClean="0"/>
              <a:pPr/>
              <a:t>08/02/2022</a:t>
            </a:fld>
            <a:endParaRPr lang="en-US"/>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‹N°›</a:t>
            </a:fld>
            <a:endParaRPr kumimoji="0" lang="en-US" sz="2800" dirty="0"/>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kumimoji="0" lang="en-US" dirty="0"/>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49D115C-F4C2-436E-8CC2-7C3893EC5341}" type="datetime1">
              <a:rPr lang="fr-FR" smtClean="0"/>
              <a:pPr/>
              <a:t>08/02/2022</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F0C94032-CD4C-4C25-B0C2-CEC720522D92}" type="slidenum">
              <a:rPr kumimoji="0" lang="en-US" smtClean="0"/>
              <a:pPr/>
              <a:t>‹N°›</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121E22CC-4325-4485-AC85-EADD46A148B3}" type="datetime1">
              <a:rPr lang="fr-FR" smtClean="0"/>
              <a:pPr/>
              <a:t>08/02/2022</a:t>
            </a:fld>
            <a:endParaRPr lang="en-US" dirty="0"/>
          </a:p>
        </p:txBody>
      </p:sp>
      <p:sp>
        <p:nvSpPr>
          <p:cNvPr id="5" name="Espace réservé du pied de page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‹N°›</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descr="slide2b_top.png"/>
          <p:cNvPicPr>
            <a:picLocks noChangeAspect="1"/>
          </p:cNvPicPr>
          <p:nvPr userDrawn="1"/>
        </p:nvPicPr>
        <p:blipFill>
          <a:blip r:embed="rId2" cstate="print"/>
          <a:srcRect t="1755" r="17368"/>
          <a:stretch>
            <a:fillRect/>
          </a:stretch>
        </p:blipFill>
        <p:spPr bwMode="auto">
          <a:xfrm>
            <a:off x="5554663" y="0"/>
            <a:ext cx="3589337" cy="4267200"/>
          </a:xfrm>
          <a:prstGeom prst="rect">
            <a:avLst/>
          </a:prstGeom>
          <a:noFill/>
          <a:ln w="9525">
            <a:noFill/>
            <a:miter lim="800000"/>
            <a:headEnd/>
            <a:tailEnd/>
          </a:ln>
        </p:spPr>
      </p:pic>
      <p:sp>
        <p:nvSpPr>
          <p:cNvPr id="3" name="Rectangle 2"/>
          <p:cNvSpPr/>
          <p:nvPr userDrawn="1"/>
        </p:nvSpPr>
        <p:spPr>
          <a:xfrm>
            <a:off x="7637463" y="76200"/>
            <a:ext cx="1506537"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 name="Rectangle 3"/>
          <p:cNvSpPr/>
          <p:nvPr userDrawn="1"/>
        </p:nvSpPr>
        <p:spPr>
          <a:xfrm>
            <a:off x="3962400" y="0"/>
            <a:ext cx="44196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3810000"/>
            <a:ext cx="4343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logo_ACT2010_Blk"/>
          <p:cNvPicPr>
            <a:picLocks noChangeAspect="1" noChangeArrowheads="1"/>
          </p:cNvPicPr>
          <p:nvPr userDrawn="1"/>
        </p:nvPicPr>
        <p:blipFill>
          <a:blip r:embed="rId3" cstate="print"/>
          <a:srcRect/>
          <a:stretch>
            <a:fillRect/>
          </a:stretch>
        </p:blipFill>
        <p:spPr bwMode="auto">
          <a:xfrm>
            <a:off x="7696200" y="6096000"/>
            <a:ext cx="965200" cy="5207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265238"/>
            <a:ext cx="40386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65238"/>
            <a:ext cx="4038600" cy="505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93EA3382-3939-4B55-85E9-4BE34C809D98}" type="datetime1">
              <a:rPr lang="fr-FR" smtClean="0"/>
              <a:pPr algn="ctr" eaLnBrk="1" latinLnBrk="0" hangingPunct="1"/>
              <a:t>08/02/2022</a:t>
            </a:fld>
            <a:endParaRPr lang="en-US" sz="2000" dirty="0">
              <a:solidFill>
                <a:srgbClr val="FFFFFF"/>
              </a:solidFill>
            </a:endParaRP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‹N°›</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13B48B5F-6E0B-425D-8BC2-27B9E650FB1D}" type="datetime1">
              <a:rPr lang="fr-FR" smtClean="0"/>
              <a:pPr/>
              <a:t>08/02/2022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758E1F3F-43A9-4309-BC8D-D78F168F78EF}"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slide2b_top.png"/>
          <p:cNvPicPr>
            <a:picLocks noChangeAspect="1"/>
          </p:cNvPicPr>
          <p:nvPr userDrawn="1"/>
        </p:nvPicPr>
        <p:blipFill>
          <a:blip r:embed="rId9" cstate="print"/>
          <a:srcRect t="1755" r="17368"/>
          <a:stretch>
            <a:fillRect/>
          </a:stretch>
        </p:blipFill>
        <p:spPr bwMode="auto">
          <a:xfrm>
            <a:off x="5554663" y="0"/>
            <a:ext cx="3589337" cy="42672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265238"/>
            <a:ext cx="8229600" cy="5059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31" name="Line 7"/>
          <p:cNvSpPr>
            <a:spLocks noChangeShapeType="1"/>
          </p:cNvSpPr>
          <p:nvPr userDrawn="1"/>
        </p:nvSpPr>
        <p:spPr bwMode="auto">
          <a:xfrm>
            <a:off x="0" y="990600"/>
            <a:ext cx="7315200" cy="0"/>
          </a:xfrm>
          <a:prstGeom prst="line">
            <a:avLst/>
          </a:prstGeom>
          <a:noFill/>
          <a:ln w="28575">
            <a:solidFill>
              <a:srgbClr val="99CC00"/>
            </a:solidFill>
            <a:round/>
            <a:headEnd/>
            <a:tailEnd/>
          </a:ln>
          <a:effectLst/>
        </p:spPr>
        <p:txBody>
          <a:bodyPr/>
          <a:lstStyle/>
          <a:p>
            <a:pPr>
              <a:defRPr/>
            </a:pPr>
            <a:endParaRPr lang="fr-FR"/>
          </a:p>
        </p:txBody>
      </p:sp>
    </p:spTree>
  </p:cSld>
  <p:clrMap bg1="lt1" tx1="dk1" bg2="lt2" tx2="dk2" accent1="accent1" accent2="accent2" accent3="accent3" accent4="accent4" accent5="accent5" accent6="accent6" hlink="hlink" folHlink="folHlink"/>
  <p:sldLayoutIdLst>
    <p:sldLayoutId id="2147483762" r:id="rId1"/>
    <p:sldLayoutId id="2147483757" r:id="rId2"/>
    <p:sldLayoutId id="2147483758" r:id="rId3"/>
    <p:sldLayoutId id="2147483763" r:id="rId4"/>
    <p:sldLayoutId id="2147483759" r:id="rId5"/>
    <p:sldLayoutId id="2147483760" r:id="rId6"/>
    <p:sldLayoutId id="2147483761" r:id="rId7"/>
  </p:sldLayoutIdLst>
  <p:hf hdr="0" ftr="0" dt="0"/>
  <p:txStyles>
    <p:titleStyle>
      <a:lvl1pPr algn="l" rtl="0" eaLnBrk="0" fontAlgn="base" hangingPunct="0">
        <a:spcBef>
          <a:spcPct val="0"/>
        </a:spcBef>
        <a:spcAft>
          <a:spcPct val="0"/>
        </a:spcAft>
        <a:defRPr sz="2800" b="1" kern="1200">
          <a:solidFill>
            <a:schemeClr val="tx1"/>
          </a:solidFill>
          <a:latin typeface="Arial" pitchFamily="34" charset="0"/>
          <a:ea typeface="Arial Unicode MS" pitchFamily="34" charset="-128"/>
          <a:cs typeface="Arial" pitchFamily="34" charset="0"/>
        </a:defRPr>
      </a:lvl1pPr>
      <a:lvl2pPr algn="l" rtl="0" eaLnBrk="0" fontAlgn="base" hangingPunct="0">
        <a:spcBef>
          <a:spcPct val="0"/>
        </a:spcBef>
        <a:spcAft>
          <a:spcPct val="0"/>
        </a:spcAft>
        <a:defRPr sz="2800" b="1">
          <a:solidFill>
            <a:schemeClr val="tx1"/>
          </a:solidFill>
          <a:latin typeface="Arial" charset="0"/>
          <a:ea typeface="Arial Unicode MS"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Arial Unicode MS"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Arial Unicode MS"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Arial Unicode MS" pitchFamily="34" charset="-128"/>
          <a:cs typeface="Arial" charset="0"/>
        </a:defRPr>
      </a:lvl5pPr>
      <a:lvl6pPr marL="457200" algn="l" rtl="0" fontAlgn="base">
        <a:spcBef>
          <a:spcPct val="0"/>
        </a:spcBef>
        <a:spcAft>
          <a:spcPct val="0"/>
        </a:spcAft>
        <a:defRPr sz="3000" b="1">
          <a:solidFill>
            <a:srgbClr val="008469"/>
          </a:solidFill>
          <a:latin typeface="Arial" charset="0"/>
          <a:ea typeface="Arial Unicode MS" pitchFamily="34" charset="-128"/>
          <a:cs typeface="Arial" charset="0"/>
        </a:defRPr>
      </a:lvl6pPr>
      <a:lvl7pPr marL="914400" algn="l" rtl="0" fontAlgn="base">
        <a:spcBef>
          <a:spcPct val="0"/>
        </a:spcBef>
        <a:spcAft>
          <a:spcPct val="0"/>
        </a:spcAft>
        <a:defRPr sz="3000" b="1">
          <a:solidFill>
            <a:srgbClr val="008469"/>
          </a:solidFill>
          <a:latin typeface="Arial" charset="0"/>
          <a:ea typeface="Arial Unicode MS" pitchFamily="34" charset="-128"/>
          <a:cs typeface="Arial" charset="0"/>
        </a:defRPr>
      </a:lvl7pPr>
      <a:lvl8pPr marL="1371600" algn="l" rtl="0" fontAlgn="base">
        <a:spcBef>
          <a:spcPct val="0"/>
        </a:spcBef>
        <a:spcAft>
          <a:spcPct val="0"/>
        </a:spcAft>
        <a:defRPr sz="3000" b="1">
          <a:solidFill>
            <a:srgbClr val="008469"/>
          </a:solidFill>
          <a:latin typeface="Arial" charset="0"/>
          <a:ea typeface="Arial Unicode MS" pitchFamily="34" charset="-128"/>
          <a:cs typeface="Arial" charset="0"/>
        </a:defRPr>
      </a:lvl8pPr>
      <a:lvl9pPr marL="1828800" algn="l" rtl="0" fontAlgn="base">
        <a:spcBef>
          <a:spcPct val="0"/>
        </a:spcBef>
        <a:spcAft>
          <a:spcPct val="0"/>
        </a:spcAft>
        <a:defRPr sz="3000" b="1">
          <a:solidFill>
            <a:srgbClr val="008469"/>
          </a:solidFill>
          <a:latin typeface="Arial" charset="0"/>
          <a:ea typeface="Arial Unicode MS" pitchFamily="34" charset="-128"/>
          <a:cs typeface="Arial" charset="0"/>
        </a:defRPr>
      </a:lvl9pPr>
    </p:titleStyle>
    <p:bodyStyle>
      <a:lvl1pPr marL="342900" indent="-342900" algn="l" rtl="0" eaLnBrk="0" fontAlgn="base" hangingPunct="0">
        <a:spcBef>
          <a:spcPct val="20000"/>
        </a:spcBef>
        <a:spcAft>
          <a:spcPct val="0"/>
        </a:spcAft>
        <a:buClr>
          <a:srgbClr val="008469"/>
        </a:buClr>
        <a:buFont typeface="Arial" charset="0"/>
        <a:buChar char="•"/>
        <a:defRPr sz="2000" kern="1200">
          <a:solidFill>
            <a:srgbClr val="4D4F53"/>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8469"/>
        </a:buClr>
        <a:buFont typeface="Arial" charset="0"/>
        <a:buChar char="−"/>
        <a:defRPr kern="1200">
          <a:solidFill>
            <a:srgbClr val="4D4F53"/>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8469"/>
        </a:buClr>
        <a:buFont typeface="Courier New" pitchFamily="49" charset="0"/>
        <a:buChar char="o"/>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8469"/>
        </a:buClr>
        <a:buFont typeface="Arial"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8469"/>
        </a:buClr>
        <a:buFont typeface="Arial"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D528C69-6D18-4F44-AD45-846518F9D9F1}" type="datetime1">
              <a:rPr lang="fr-FR" smtClean="0"/>
              <a:pPr/>
              <a:t>08/02/2022</a:t>
            </a:fld>
            <a:endParaRPr lang="en-US" sz="1400" dirty="0">
              <a:solidFill>
                <a:schemeClr val="tx2"/>
              </a:solidFill>
            </a:endParaRP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8" Type="http://schemas.openxmlformats.org/officeDocument/2006/relationships/image" Target="../media/image203.emf"/><Relationship Id="rId13" Type="http://schemas.openxmlformats.org/officeDocument/2006/relationships/customXml" Target="../ink/ink141.xml"/><Relationship Id="rId3" Type="http://schemas.openxmlformats.org/officeDocument/2006/relationships/image" Target="../media/image78.png"/><Relationship Id="rId7" Type="http://schemas.openxmlformats.org/officeDocument/2006/relationships/customXml" Target="../ink/ink138.xml"/><Relationship Id="rId12" Type="http://schemas.openxmlformats.org/officeDocument/2006/relationships/image" Target="../media/image205.emf"/><Relationship Id="rId2" Type="http://schemas.openxmlformats.org/officeDocument/2006/relationships/notesSlide" Target="../notesSlides/notesSlide22.xml"/><Relationship Id="rId16" Type="http://schemas.openxmlformats.org/officeDocument/2006/relationships/image" Target="../media/image207.emf"/><Relationship Id="rId1" Type="http://schemas.openxmlformats.org/officeDocument/2006/relationships/slideLayout" Target="../slideLayouts/slideLayout9.xml"/><Relationship Id="rId6" Type="http://schemas.openxmlformats.org/officeDocument/2006/relationships/image" Target="../media/image202.emf"/><Relationship Id="rId11" Type="http://schemas.openxmlformats.org/officeDocument/2006/relationships/customXml" Target="../ink/ink140.xml"/><Relationship Id="rId5" Type="http://schemas.openxmlformats.org/officeDocument/2006/relationships/customXml" Target="../ink/ink137.xml"/><Relationship Id="rId15" Type="http://schemas.openxmlformats.org/officeDocument/2006/relationships/customXml" Target="../ink/ink142.xml"/><Relationship Id="rId10" Type="http://schemas.openxmlformats.org/officeDocument/2006/relationships/image" Target="../media/image204.emf"/><Relationship Id="rId4" Type="http://schemas.openxmlformats.org/officeDocument/2006/relationships/image" Target="../media/image79.png"/><Relationship Id="rId9" Type="http://schemas.openxmlformats.org/officeDocument/2006/relationships/customXml" Target="../ink/ink139.xml"/><Relationship Id="rId14" Type="http://schemas.openxmlformats.org/officeDocument/2006/relationships/image" Target="../media/image206.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0.emf"/><Relationship Id="rId5" Type="http://schemas.openxmlformats.org/officeDocument/2006/relationships/customXml" Target="../ink/ink2.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4.emf"/><Relationship Id="rId5" Type="http://schemas.openxmlformats.org/officeDocument/2006/relationships/customXml" Target="../ink/ink5.x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42.emf"/><Relationship Id="rId18" Type="http://schemas.openxmlformats.org/officeDocument/2006/relationships/customXml" Target="../ink/ink13.xml"/><Relationship Id="rId3" Type="http://schemas.openxmlformats.org/officeDocument/2006/relationships/image" Target="../media/image32.png"/><Relationship Id="rId7" Type="http://schemas.openxmlformats.org/officeDocument/2006/relationships/image" Target="../media/image39.emf"/><Relationship Id="rId12" Type="http://schemas.openxmlformats.org/officeDocument/2006/relationships/customXml" Target="../ink/ink10.xml"/><Relationship Id="rId17" Type="http://schemas.openxmlformats.org/officeDocument/2006/relationships/image" Target="../media/image44.emf"/><Relationship Id="rId2" Type="http://schemas.openxmlformats.org/officeDocument/2006/relationships/image" Target="../media/image31.png"/><Relationship Id="rId16" Type="http://schemas.openxmlformats.org/officeDocument/2006/relationships/customXml" Target="../ink/ink12.xml"/><Relationship Id="rId1" Type="http://schemas.openxmlformats.org/officeDocument/2006/relationships/slideLayout" Target="../slideLayouts/slideLayout9.xml"/><Relationship Id="rId6" Type="http://schemas.openxmlformats.org/officeDocument/2006/relationships/customXml" Target="../ink/ink7.xml"/><Relationship Id="rId11" Type="http://schemas.openxmlformats.org/officeDocument/2006/relationships/image" Target="../media/image41.emf"/><Relationship Id="rId5" Type="http://schemas.openxmlformats.org/officeDocument/2006/relationships/image" Target="../media/image38.emf"/><Relationship Id="rId15" Type="http://schemas.openxmlformats.org/officeDocument/2006/relationships/image" Target="../media/image43.emf"/><Relationship Id="rId10" Type="http://schemas.openxmlformats.org/officeDocument/2006/relationships/customXml" Target="../ink/ink9.xml"/><Relationship Id="rId19" Type="http://schemas.openxmlformats.org/officeDocument/2006/relationships/image" Target="../media/image45.emf"/><Relationship Id="rId4" Type="http://schemas.openxmlformats.org/officeDocument/2006/relationships/customXml" Target="../ink/ink6.xml"/><Relationship Id="rId9" Type="http://schemas.openxmlformats.org/officeDocument/2006/relationships/image" Target="../media/image40.emf"/><Relationship Id="rId14" Type="http://schemas.openxmlformats.org/officeDocument/2006/relationships/customXml" Target="../ink/ink11.xml"/></Relationships>
</file>

<file path=ppt/slides/_rels/slide48.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customXml" Target="../ink/ink18.xml"/><Relationship Id="rId3" Type="http://schemas.openxmlformats.org/officeDocument/2006/relationships/image" Target="../media/image23.png"/><Relationship Id="rId7" Type="http://schemas.openxmlformats.org/officeDocument/2006/relationships/customXml" Target="../ink/ink15.xml"/><Relationship Id="rId12" Type="http://schemas.openxmlformats.org/officeDocument/2006/relationships/image" Target="../media/image49.emf"/><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46.emf"/><Relationship Id="rId11" Type="http://schemas.openxmlformats.org/officeDocument/2006/relationships/customXml" Target="../ink/ink17.xml"/><Relationship Id="rId5" Type="http://schemas.openxmlformats.org/officeDocument/2006/relationships/customXml" Target="../ink/ink14.xml"/><Relationship Id="rId10" Type="http://schemas.openxmlformats.org/officeDocument/2006/relationships/image" Target="../media/image48.emf"/><Relationship Id="rId4" Type="http://schemas.openxmlformats.org/officeDocument/2006/relationships/image" Target="../media/image24.png"/><Relationship Id="rId9" Type="http://schemas.openxmlformats.org/officeDocument/2006/relationships/customXml" Target="../ink/ink16.xml"/><Relationship Id="rId14" Type="http://schemas.openxmlformats.org/officeDocument/2006/relationships/image" Target="../media/image50.emf"/></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43.png"/><Relationship Id="rId1" Type="http://schemas.openxmlformats.org/officeDocument/2006/relationships/slideLayout" Target="../slideLayouts/slideLayout9.xml"/><Relationship Id="rId4" Type="http://schemas.openxmlformats.org/officeDocument/2006/relationships/image" Target="../media/image62.emf"/></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29.emf"/><Relationship Id="rId5" Type="http://schemas.openxmlformats.org/officeDocument/2006/relationships/customXml" Target="../ink/ink20.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73.emf"/><Relationship Id="rId4" Type="http://schemas.openxmlformats.org/officeDocument/2006/relationships/customXml" Target="../ink/ink21.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80.emf"/><Relationship Id="rId2" Type="http://schemas.openxmlformats.org/officeDocument/2006/relationships/image" Target="../media/image55.png"/><Relationship Id="rId1" Type="http://schemas.openxmlformats.org/officeDocument/2006/relationships/slideLayout" Target="../slideLayouts/slideLayout9.xml"/><Relationship Id="rId6" Type="http://schemas.openxmlformats.org/officeDocument/2006/relationships/image" Target="../media/image77.emf"/><Relationship Id="rId11" Type="http://schemas.openxmlformats.org/officeDocument/2006/relationships/customXml" Target="../ink/ink26.xml"/><Relationship Id="rId5" Type="http://schemas.openxmlformats.org/officeDocument/2006/relationships/customXml" Target="../ink/ink23.xml"/><Relationship Id="rId10" Type="http://schemas.openxmlformats.org/officeDocument/2006/relationships/image" Target="../media/image79.emf"/><Relationship Id="rId4" Type="http://schemas.openxmlformats.org/officeDocument/2006/relationships/image" Target="../media/image76.emf"/><Relationship Id="rId9" Type="http://schemas.openxmlformats.org/officeDocument/2006/relationships/customXml" Target="../ink/ink2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86.emf"/><Relationship Id="rId3" Type="http://schemas.openxmlformats.org/officeDocument/2006/relationships/image" Target="../media/image56.png"/><Relationship Id="rId7" Type="http://schemas.openxmlformats.org/officeDocument/2006/relationships/image" Target="../media/image83.emf"/><Relationship Id="rId12" Type="http://schemas.openxmlformats.org/officeDocument/2006/relationships/customXml" Target="../ink/ink3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customXml" Target="../ink/ink28.xml"/><Relationship Id="rId11" Type="http://schemas.openxmlformats.org/officeDocument/2006/relationships/image" Target="../media/image85.emf"/><Relationship Id="rId5" Type="http://schemas.openxmlformats.org/officeDocument/2006/relationships/image" Target="../media/image82.emf"/><Relationship Id="rId10" Type="http://schemas.openxmlformats.org/officeDocument/2006/relationships/customXml" Target="../ink/ink30.xml"/><Relationship Id="rId4" Type="http://schemas.openxmlformats.org/officeDocument/2006/relationships/customXml" Target="../ink/ink27.xml"/><Relationship Id="rId9" Type="http://schemas.openxmlformats.org/officeDocument/2006/relationships/image" Target="../media/image84.emf"/></Relationships>
</file>

<file path=ppt/slides/_rels/slide83.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customXml" Target="../ink/ink32.xml"/><Relationship Id="rId7" Type="http://schemas.openxmlformats.org/officeDocument/2006/relationships/customXml" Target="../ink/ink34.xml"/><Relationship Id="rId12" Type="http://schemas.openxmlformats.org/officeDocument/2006/relationships/image" Target="../media/image92.emf"/><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89.emf"/><Relationship Id="rId11" Type="http://schemas.openxmlformats.org/officeDocument/2006/relationships/customXml" Target="../ink/ink36.xml"/><Relationship Id="rId5" Type="http://schemas.openxmlformats.org/officeDocument/2006/relationships/customXml" Target="../ink/ink33.xml"/><Relationship Id="rId10" Type="http://schemas.openxmlformats.org/officeDocument/2006/relationships/image" Target="../media/image91.emf"/><Relationship Id="rId4" Type="http://schemas.openxmlformats.org/officeDocument/2006/relationships/image" Target="../media/image88.emf"/><Relationship Id="rId9" Type="http://schemas.openxmlformats.org/officeDocument/2006/relationships/customXml" Target="../ink/ink35.xml"/></Relationships>
</file>

<file path=ppt/slides/_rels/slide84.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98.emf"/><Relationship Id="rId3" Type="http://schemas.openxmlformats.org/officeDocument/2006/relationships/image" Target="../media/image93.emf"/><Relationship Id="rId7" Type="http://schemas.openxmlformats.org/officeDocument/2006/relationships/image" Target="../media/image95.emf"/><Relationship Id="rId12" Type="http://schemas.openxmlformats.org/officeDocument/2006/relationships/customXml" Target="../ink/ink42.xml"/><Relationship Id="rId2" Type="http://schemas.openxmlformats.org/officeDocument/2006/relationships/customXml" Target="../ink/ink37.xml"/><Relationship Id="rId1" Type="http://schemas.openxmlformats.org/officeDocument/2006/relationships/slideLayout" Target="../slideLayouts/slideLayout9.xml"/><Relationship Id="rId6" Type="http://schemas.openxmlformats.org/officeDocument/2006/relationships/customXml" Target="../ink/ink39.xml"/><Relationship Id="rId11" Type="http://schemas.openxmlformats.org/officeDocument/2006/relationships/image" Target="../media/image97.emf"/><Relationship Id="rId5" Type="http://schemas.openxmlformats.org/officeDocument/2006/relationships/image" Target="../media/image94.emf"/><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96.emf"/><Relationship Id="rId14" Type="http://schemas.openxmlformats.org/officeDocument/2006/relationships/customXml" Target="../ink/ink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customXml" Target="../ink/ink49.xml"/><Relationship Id="rId18" Type="http://schemas.openxmlformats.org/officeDocument/2006/relationships/image" Target="../media/image109.emf"/><Relationship Id="rId26" Type="http://schemas.openxmlformats.org/officeDocument/2006/relationships/image" Target="../media/image113.emf"/><Relationship Id="rId3" Type="http://schemas.openxmlformats.org/officeDocument/2006/relationships/customXml" Target="../ink/ink44.xml"/><Relationship Id="rId21" Type="http://schemas.openxmlformats.org/officeDocument/2006/relationships/customXml" Target="../ink/ink53.xml"/><Relationship Id="rId34" Type="http://schemas.openxmlformats.org/officeDocument/2006/relationships/image" Target="../media/image117.emf"/><Relationship Id="rId7" Type="http://schemas.openxmlformats.org/officeDocument/2006/relationships/customXml" Target="../ink/ink46.xml"/><Relationship Id="rId12" Type="http://schemas.openxmlformats.org/officeDocument/2006/relationships/image" Target="../media/image106.emf"/><Relationship Id="rId17" Type="http://schemas.openxmlformats.org/officeDocument/2006/relationships/customXml" Target="../ink/ink51.xml"/><Relationship Id="rId25" Type="http://schemas.openxmlformats.org/officeDocument/2006/relationships/customXml" Target="../ink/ink55.xml"/><Relationship Id="rId33" Type="http://schemas.openxmlformats.org/officeDocument/2006/relationships/customXml" Target="../ink/ink59.xml"/><Relationship Id="rId2" Type="http://schemas.openxmlformats.org/officeDocument/2006/relationships/image" Target="../media/image60.png"/><Relationship Id="rId16" Type="http://schemas.openxmlformats.org/officeDocument/2006/relationships/image" Target="../media/image108.emf"/><Relationship Id="rId20" Type="http://schemas.openxmlformats.org/officeDocument/2006/relationships/image" Target="../media/image110.emf"/><Relationship Id="rId29" Type="http://schemas.openxmlformats.org/officeDocument/2006/relationships/customXml" Target="../ink/ink57.xml"/><Relationship Id="rId1" Type="http://schemas.openxmlformats.org/officeDocument/2006/relationships/slideLayout" Target="../slideLayouts/slideLayout9.xml"/><Relationship Id="rId6" Type="http://schemas.openxmlformats.org/officeDocument/2006/relationships/image" Target="../media/image103.emf"/><Relationship Id="rId11" Type="http://schemas.openxmlformats.org/officeDocument/2006/relationships/customXml" Target="../ink/ink48.xml"/><Relationship Id="rId24" Type="http://schemas.openxmlformats.org/officeDocument/2006/relationships/image" Target="../media/image112.emf"/><Relationship Id="rId32" Type="http://schemas.openxmlformats.org/officeDocument/2006/relationships/image" Target="../media/image116.emf"/><Relationship Id="rId5" Type="http://schemas.openxmlformats.org/officeDocument/2006/relationships/customXml" Target="../ink/ink45.xml"/><Relationship Id="rId15" Type="http://schemas.openxmlformats.org/officeDocument/2006/relationships/customXml" Target="../ink/ink50.xml"/><Relationship Id="rId23" Type="http://schemas.openxmlformats.org/officeDocument/2006/relationships/customXml" Target="../ink/ink54.xml"/><Relationship Id="rId28" Type="http://schemas.openxmlformats.org/officeDocument/2006/relationships/image" Target="../media/image114.emf"/><Relationship Id="rId10" Type="http://schemas.openxmlformats.org/officeDocument/2006/relationships/image" Target="../media/image105.emf"/><Relationship Id="rId19" Type="http://schemas.openxmlformats.org/officeDocument/2006/relationships/customXml" Target="../ink/ink52.xml"/><Relationship Id="rId31" Type="http://schemas.openxmlformats.org/officeDocument/2006/relationships/customXml" Target="../ink/ink58.xml"/><Relationship Id="rId4" Type="http://schemas.openxmlformats.org/officeDocument/2006/relationships/image" Target="../media/image102.emf"/><Relationship Id="rId9" Type="http://schemas.openxmlformats.org/officeDocument/2006/relationships/customXml" Target="../ink/ink47.xml"/><Relationship Id="rId14" Type="http://schemas.openxmlformats.org/officeDocument/2006/relationships/image" Target="../media/image107.emf"/><Relationship Id="rId22" Type="http://schemas.openxmlformats.org/officeDocument/2006/relationships/image" Target="../media/image111.emf"/><Relationship Id="rId27" Type="http://schemas.openxmlformats.org/officeDocument/2006/relationships/customXml" Target="../ink/ink56.xml"/><Relationship Id="rId30" Type="http://schemas.openxmlformats.org/officeDocument/2006/relationships/image" Target="../media/image11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8" Type="http://schemas.openxmlformats.org/officeDocument/2006/relationships/image" Target="../media/image124.emf"/><Relationship Id="rId3" Type="http://schemas.openxmlformats.org/officeDocument/2006/relationships/image" Target="../media/image64.png"/><Relationship Id="rId7" Type="http://schemas.openxmlformats.org/officeDocument/2006/relationships/customXml" Target="../ink/ink61.xml"/><Relationship Id="rId12" Type="http://schemas.openxmlformats.org/officeDocument/2006/relationships/image" Target="../media/image126.emf"/><Relationship Id="rId2" Type="http://schemas.openxmlformats.org/officeDocument/2006/relationships/image" Target="../media/image63.png"/><Relationship Id="rId1" Type="http://schemas.openxmlformats.org/officeDocument/2006/relationships/slideLayout" Target="../slideLayouts/slideLayout9.xml"/><Relationship Id="rId6" Type="http://schemas.openxmlformats.org/officeDocument/2006/relationships/image" Target="../media/image123.emf"/><Relationship Id="rId11" Type="http://schemas.openxmlformats.org/officeDocument/2006/relationships/customXml" Target="../ink/ink63.xml"/><Relationship Id="rId5" Type="http://schemas.openxmlformats.org/officeDocument/2006/relationships/customXml" Target="../ink/ink60.xml"/><Relationship Id="rId10" Type="http://schemas.openxmlformats.org/officeDocument/2006/relationships/image" Target="../media/image125.emf"/><Relationship Id="rId4" Type="http://schemas.openxmlformats.org/officeDocument/2006/relationships/image" Target="../media/image65.png"/><Relationship Id="rId9" Type="http://schemas.openxmlformats.org/officeDocument/2006/relationships/customXml" Target="../ink/ink62.xml"/></Relationships>
</file>

<file path=ppt/slides/_rels/slide94.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132.emf"/><Relationship Id="rId18" Type="http://schemas.openxmlformats.org/officeDocument/2006/relationships/customXml" Target="../ink/ink71.xml"/><Relationship Id="rId3" Type="http://schemas.openxmlformats.org/officeDocument/2006/relationships/image" Target="../media/image66.png"/><Relationship Id="rId7" Type="http://schemas.openxmlformats.org/officeDocument/2006/relationships/image" Target="../media/image129.emf"/><Relationship Id="rId12" Type="http://schemas.openxmlformats.org/officeDocument/2006/relationships/customXml" Target="../ink/ink68.xml"/><Relationship Id="rId17" Type="http://schemas.openxmlformats.org/officeDocument/2006/relationships/image" Target="../media/image134.emf"/><Relationship Id="rId2" Type="http://schemas.openxmlformats.org/officeDocument/2006/relationships/image" Target="../media/image63.png"/><Relationship Id="rId16" Type="http://schemas.openxmlformats.org/officeDocument/2006/relationships/customXml" Target="../ink/ink70.xml"/><Relationship Id="rId1" Type="http://schemas.openxmlformats.org/officeDocument/2006/relationships/slideLayout" Target="../slideLayouts/slideLayout9.xml"/><Relationship Id="rId6" Type="http://schemas.openxmlformats.org/officeDocument/2006/relationships/customXml" Target="../ink/ink65.xml"/><Relationship Id="rId11" Type="http://schemas.openxmlformats.org/officeDocument/2006/relationships/image" Target="../media/image131.emf"/><Relationship Id="rId5" Type="http://schemas.openxmlformats.org/officeDocument/2006/relationships/image" Target="../media/image128.emf"/><Relationship Id="rId15" Type="http://schemas.openxmlformats.org/officeDocument/2006/relationships/image" Target="../media/image133.emf"/><Relationship Id="rId10" Type="http://schemas.openxmlformats.org/officeDocument/2006/relationships/customXml" Target="../ink/ink67.xml"/><Relationship Id="rId19" Type="http://schemas.openxmlformats.org/officeDocument/2006/relationships/image" Target="../media/image135.emf"/><Relationship Id="rId4" Type="http://schemas.openxmlformats.org/officeDocument/2006/relationships/customXml" Target="../ink/ink64.xml"/><Relationship Id="rId9" Type="http://schemas.openxmlformats.org/officeDocument/2006/relationships/image" Target="../media/image130.emf"/><Relationship Id="rId14" Type="http://schemas.openxmlformats.org/officeDocument/2006/relationships/customXml" Target="../ink/ink69.xml"/></Relationships>
</file>

<file path=ppt/slides/_rels/slide95.xml.rels><?xml version="1.0" encoding="UTF-8" standalone="yes"?>
<Relationships xmlns="http://schemas.openxmlformats.org/package/2006/relationships"><Relationship Id="rId8" Type="http://schemas.openxmlformats.org/officeDocument/2006/relationships/customXml" Target="../ink/ink74.xml"/><Relationship Id="rId13" Type="http://schemas.openxmlformats.org/officeDocument/2006/relationships/image" Target="../media/image141.emf"/><Relationship Id="rId18" Type="http://schemas.openxmlformats.org/officeDocument/2006/relationships/customXml" Target="../ink/ink79.xml"/><Relationship Id="rId3" Type="http://schemas.openxmlformats.org/officeDocument/2006/relationships/image" Target="../media/image67.png"/><Relationship Id="rId21" Type="http://schemas.openxmlformats.org/officeDocument/2006/relationships/image" Target="../media/image145.emf"/><Relationship Id="rId7" Type="http://schemas.openxmlformats.org/officeDocument/2006/relationships/image" Target="../media/image138.emf"/><Relationship Id="rId12" Type="http://schemas.openxmlformats.org/officeDocument/2006/relationships/customXml" Target="../ink/ink76.xml"/><Relationship Id="rId17" Type="http://schemas.openxmlformats.org/officeDocument/2006/relationships/image" Target="../media/image143.emf"/><Relationship Id="rId25" Type="http://schemas.openxmlformats.org/officeDocument/2006/relationships/image" Target="../media/image147.emf"/><Relationship Id="rId2" Type="http://schemas.openxmlformats.org/officeDocument/2006/relationships/image" Target="../media/image63.png"/><Relationship Id="rId16" Type="http://schemas.openxmlformats.org/officeDocument/2006/relationships/customXml" Target="../ink/ink78.xml"/><Relationship Id="rId20" Type="http://schemas.openxmlformats.org/officeDocument/2006/relationships/customXml" Target="../ink/ink80.xml"/><Relationship Id="rId1" Type="http://schemas.openxmlformats.org/officeDocument/2006/relationships/slideLayout" Target="../slideLayouts/slideLayout9.xml"/><Relationship Id="rId6" Type="http://schemas.openxmlformats.org/officeDocument/2006/relationships/customXml" Target="../ink/ink73.xml"/><Relationship Id="rId11" Type="http://schemas.openxmlformats.org/officeDocument/2006/relationships/image" Target="../media/image140.emf"/><Relationship Id="rId24" Type="http://schemas.openxmlformats.org/officeDocument/2006/relationships/customXml" Target="../ink/ink82.xml"/><Relationship Id="rId5" Type="http://schemas.openxmlformats.org/officeDocument/2006/relationships/image" Target="../media/image137.emf"/><Relationship Id="rId15" Type="http://schemas.openxmlformats.org/officeDocument/2006/relationships/image" Target="../media/image142.emf"/><Relationship Id="rId23" Type="http://schemas.openxmlformats.org/officeDocument/2006/relationships/image" Target="../media/image146.emf"/><Relationship Id="rId10" Type="http://schemas.openxmlformats.org/officeDocument/2006/relationships/customXml" Target="../ink/ink75.xml"/><Relationship Id="rId19" Type="http://schemas.openxmlformats.org/officeDocument/2006/relationships/image" Target="../media/image144.emf"/><Relationship Id="rId4" Type="http://schemas.openxmlformats.org/officeDocument/2006/relationships/customXml" Target="../ink/ink72.xml"/><Relationship Id="rId9" Type="http://schemas.openxmlformats.org/officeDocument/2006/relationships/image" Target="../media/image139.emf"/><Relationship Id="rId14" Type="http://schemas.openxmlformats.org/officeDocument/2006/relationships/customXml" Target="../ink/ink77.xml"/><Relationship Id="rId22" Type="http://schemas.openxmlformats.org/officeDocument/2006/relationships/customXml" Target="../ink/ink81.xml"/></Relationships>
</file>

<file path=ppt/slides/_rels/slide96.xml.rels><?xml version="1.0" encoding="UTF-8" standalone="yes"?>
<Relationships xmlns="http://schemas.openxmlformats.org/package/2006/relationships"><Relationship Id="rId8" Type="http://schemas.openxmlformats.org/officeDocument/2006/relationships/image" Target="../media/image138.emf"/><Relationship Id="rId13" Type="http://schemas.openxmlformats.org/officeDocument/2006/relationships/customXml" Target="../ink/ink87.xml"/><Relationship Id="rId18" Type="http://schemas.openxmlformats.org/officeDocument/2006/relationships/image" Target="../media/image143.emf"/><Relationship Id="rId26" Type="http://schemas.openxmlformats.org/officeDocument/2006/relationships/image" Target="../media/image147.emf"/><Relationship Id="rId3" Type="http://schemas.openxmlformats.org/officeDocument/2006/relationships/image" Target="../media/image67.png"/><Relationship Id="rId21" Type="http://schemas.openxmlformats.org/officeDocument/2006/relationships/customXml" Target="../ink/ink91.xml"/><Relationship Id="rId7" Type="http://schemas.openxmlformats.org/officeDocument/2006/relationships/customXml" Target="../ink/ink84.xml"/><Relationship Id="rId12" Type="http://schemas.openxmlformats.org/officeDocument/2006/relationships/image" Target="../media/image140.emf"/><Relationship Id="rId17" Type="http://schemas.openxmlformats.org/officeDocument/2006/relationships/customXml" Target="../ink/ink89.xml"/><Relationship Id="rId25" Type="http://schemas.openxmlformats.org/officeDocument/2006/relationships/customXml" Target="../ink/ink93.xml"/><Relationship Id="rId2" Type="http://schemas.openxmlformats.org/officeDocument/2006/relationships/image" Target="../media/image63.png"/><Relationship Id="rId16" Type="http://schemas.openxmlformats.org/officeDocument/2006/relationships/image" Target="../media/image142.emf"/><Relationship Id="rId20" Type="http://schemas.openxmlformats.org/officeDocument/2006/relationships/image" Target="../media/image144.emf"/><Relationship Id="rId1" Type="http://schemas.openxmlformats.org/officeDocument/2006/relationships/slideLayout" Target="../slideLayouts/slideLayout9.xml"/><Relationship Id="rId6" Type="http://schemas.openxmlformats.org/officeDocument/2006/relationships/image" Target="../media/image137.emf"/><Relationship Id="rId11" Type="http://schemas.openxmlformats.org/officeDocument/2006/relationships/customXml" Target="../ink/ink86.xml"/><Relationship Id="rId24" Type="http://schemas.openxmlformats.org/officeDocument/2006/relationships/image" Target="../media/image146.emf"/><Relationship Id="rId5" Type="http://schemas.openxmlformats.org/officeDocument/2006/relationships/customXml" Target="../ink/ink83.xml"/><Relationship Id="rId15" Type="http://schemas.openxmlformats.org/officeDocument/2006/relationships/customXml" Target="../ink/ink88.xml"/><Relationship Id="rId23" Type="http://schemas.openxmlformats.org/officeDocument/2006/relationships/customXml" Target="../ink/ink92.xml"/><Relationship Id="rId10" Type="http://schemas.openxmlformats.org/officeDocument/2006/relationships/image" Target="../media/image139.emf"/><Relationship Id="rId19" Type="http://schemas.openxmlformats.org/officeDocument/2006/relationships/customXml" Target="../ink/ink90.xml"/><Relationship Id="rId4" Type="http://schemas.openxmlformats.org/officeDocument/2006/relationships/image" Target="../media/image68.png"/><Relationship Id="rId9" Type="http://schemas.openxmlformats.org/officeDocument/2006/relationships/customXml" Target="../ink/ink85.xml"/><Relationship Id="rId14" Type="http://schemas.openxmlformats.org/officeDocument/2006/relationships/image" Target="../media/image141.emf"/><Relationship Id="rId22" Type="http://schemas.openxmlformats.org/officeDocument/2006/relationships/image" Target="../media/image145.emf"/></Relationships>
</file>

<file path=ppt/slides/_rels/slide97.xml.rels><?xml version="1.0" encoding="UTF-8" standalone="yes"?>
<Relationships xmlns="http://schemas.openxmlformats.org/package/2006/relationships"><Relationship Id="rId8" Type="http://schemas.openxmlformats.org/officeDocument/2006/relationships/customXml" Target="../ink/ink97.xml"/><Relationship Id="rId13" Type="http://schemas.openxmlformats.org/officeDocument/2006/relationships/image" Target="../media/image154.emf"/><Relationship Id="rId18" Type="http://schemas.openxmlformats.org/officeDocument/2006/relationships/customXml" Target="../ink/ink102.xml"/><Relationship Id="rId26" Type="http://schemas.openxmlformats.org/officeDocument/2006/relationships/customXml" Target="../ink/ink106.xml"/><Relationship Id="rId3" Type="http://schemas.openxmlformats.org/officeDocument/2006/relationships/image" Target="../media/image149.emf"/><Relationship Id="rId21" Type="http://schemas.openxmlformats.org/officeDocument/2006/relationships/image" Target="../media/image158.emf"/><Relationship Id="rId34" Type="http://schemas.openxmlformats.org/officeDocument/2006/relationships/customXml" Target="../ink/ink110.xml"/><Relationship Id="rId7" Type="http://schemas.openxmlformats.org/officeDocument/2006/relationships/image" Target="../media/image151.emf"/><Relationship Id="rId12" Type="http://schemas.openxmlformats.org/officeDocument/2006/relationships/customXml" Target="../ink/ink99.xml"/><Relationship Id="rId17" Type="http://schemas.openxmlformats.org/officeDocument/2006/relationships/image" Target="../media/image156.emf"/><Relationship Id="rId25" Type="http://schemas.openxmlformats.org/officeDocument/2006/relationships/image" Target="../media/image160.emf"/><Relationship Id="rId33" Type="http://schemas.openxmlformats.org/officeDocument/2006/relationships/image" Target="../media/image164.emf"/><Relationship Id="rId2" Type="http://schemas.openxmlformats.org/officeDocument/2006/relationships/customXml" Target="../ink/ink94.xml"/><Relationship Id="rId16" Type="http://schemas.openxmlformats.org/officeDocument/2006/relationships/customXml" Target="../ink/ink101.xml"/><Relationship Id="rId20" Type="http://schemas.openxmlformats.org/officeDocument/2006/relationships/customXml" Target="../ink/ink103.xml"/><Relationship Id="rId29" Type="http://schemas.openxmlformats.org/officeDocument/2006/relationships/image" Target="../media/image162.emf"/><Relationship Id="rId1" Type="http://schemas.openxmlformats.org/officeDocument/2006/relationships/slideLayout" Target="../slideLayouts/slideLayout9.xml"/><Relationship Id="rId6" Type="http://schemas.openxmlformats.org/officeDocument/2006/relationships/customXml" Target="../ink/ink96.xml"/><Relationship Id="rId11" Type="http://schemas.openxmlformats.org/officeDocument/2006/relationships/image" Target="../media/image153.emf"/><Relationship Id="rId24" Type="http://schemas.openxmlformats.org/officeDocument/2006/relationships/customXml" Target="../ink/ink105.xml"/><Relationship Id="rId32" Type="http://schemas.openxmlformats.org/officeDocument/2006/relationships/customXml" Target="../ink/ink109.xml"/><Relationship Id="rId5" Type="http://schemas.openxmlformats.org/officeDocument/2006/relationships/image" Target="../media/image150.emf"/><Relationship Id="rId15" Type="http://schemas.openxmlformats.org/officeDocument/2006/relationships/image" Target="../media/image155.emf"/><Relationship Id="rId23" Type="http://schemas.openxmlformats.org/officeDocument/2006/relationships/image" Target="../media/image159.emf"/><Relationship Id="rId28" Type="http://schemas.openxmlformats.org/officeDocument/2006/relationships/customXml" Target="../ink/ink107.xml"/><Relationship Id="rId10" Type="http://schemas.openxmlformats.org/officeDocument/2006/relationships/customXml" Target="../ink/ink98.xml"/><Relationship Id="rId19" Type="http://schemas.openxmlformats.org/officeDocument/2006/relationships/image" Target="../media/image157.emf"/><Relationship Id="rId31" Type="http://schemas.openxmlformats.org/officeDocument/2006/relationships/image" Target="../media/image163.emf"/><Relationship Id="rId4" Type="http://schemas.openxmlformats.org/officeDocument/2006/relationships/customXml" Target="../ink/ink95.xml"/><Relationship Id="rId9" Type="http://schemas.openxmlformats.org/officeDocument/2006/relationships/image" Target="../media/image152.emf"/><Relationship Id="rId14" Type="http://schemas.openxmlformats.org/officeDocument/2006/relationships/customXml" Target="../ink/ink100.xml"/><Relationship Id="rId22" Type="http://schemas.openxmlformats.org/officeDocument/2006/relationships/customXml" Target="../ink/ink104.xml"/><Relationship Id="rId27" Type="http://schemas.openxmlformats.org/officeDocument/2006/relationships/image" Target="../media/image161.emf"/><Relationship Id="rId30" Type="http://schemas.openxmlformats.org/officeDocument/2006/relationships/customXml" Target="../ink/ink108.xml"/><Relationship Id="rId35" Type="http://schemas.openxmlformats.org/officeDocument/2006/relationships/image" Target="../media/image165.emf"/></Relationships>
</file>

<file path=ppt/slides/_rels/slide98.xml.rels><?xml version="1.0" encoding="UTF-8" standalone="yes"?>
<Relationships xmlns="http://schemas.openxmlformats.org/package/2006/relationships"><Relationship Id="rId8" Type="http://schemas.openxmlformats.org/officeDocument/2006/relationships/image" Target="../media/image170.emf"/><Relationship Id="rId13" Type="http://schemas.openxmlformats.org/officeDocument/2006/relationships/customXml" Target="../ink/ink115.xml"/><Relationship Id="rId18" Type="http://schemas.openxmlformats.org/officeDocument/2006/relationships/image" Target="../media/image175.emf"/><Relationship Id="rId26" Type="http://schemas.openxmlformats.org/officeDocument/2006/relationships/image" Target="../media/image179.emf"/><Relationship Id="rId3" Type="http://schemas.openxmlformats.org/officeDocument/2006/relationships/image" Target="../media/image70.png"/><Relationship Id="rId21" Type="http://schemas.openxmlformats.org/officeDocument/2006/relationships/customXml" Target="../ink/ink119.xml"/><Relationship Id="rId34" Type="http://schemas.openxmlformats.org/officeDocument/2006/relationships/image" Target="../media/image183.emf"/><Relationship Id="rId7" Type="http://schemas.openxmlformats.org/officeDocument/2006/relationships/customXml" Target="../ink/ink112.xml"/><Relationship Id="rId12" Type="http://schemas.openxmlformats.org/officeDocument/2006/relationships/image" Target="../media/image172.emf"/><Relationship Id="rId17" Type="http://schemas.openxmlformats.org/officeDocument/2006/relationships/customXml" Target="../ink/ink117.xml"/><Relationship Id="rId25" Type="http://schemas.openxmlformats.org/officeDocument/2006/relationships/customXml" Target="../ink/ink121.xml"/><Relationship Id="rId33" Type="http://schemas.openxmlformats.org/officeDocument/2006/relationships/customXml" Target="../ink/ink125.xml"/><Relationship Id="rId2" Type="http://schemas.openxmlformats.org/officeDocument/2006/relationships/image" Target="../media/image69.png"/><Relationship Id="rId16" Type="http://schemas.openxmlformats.org/officeDocument/2006/relationships/image" Target="../media/image174.emf"/><Relationship Id="rId20" Type="http://schemas.openxmlformats.org/officeDocument/2006/relationships/image" Target="../media/image176.emf"/><Relationship Id="rId29" Type="http://schemas.openxmlformats.org/officeDocument/2006/relationships/customXml" Target="../ink/ink123.xml"/><Relationship Id="rId1" Type="http://schemas.openxmlformats.org/officeDocument/2006/relationships/slideLayout" Target="../slideLayouts/slideLayout9.xml"/><Relationship Id="rId6" Type="http://schemas.openxmlformats.org/officeDocument/2006/relationships/image" Target="../media/image169.emf"/><Relationship Id="rId11" Type="http://schemas.openxmlformats.org/officeDocument/2006/relationships/customXml" Target="../ink/ink114.xml"/><Relationship Id="rId24" Type="http://schemas.openxmlformats.org/officeDocument/2006/relationships/image" Target="../media/image178.emf"/><Relationship Id="rId32" Type="http://schemas.openxmlformats.org/officeDocument/2006/relationships/image" Target="../media/image182.emf"/><Relationship Id="rId5" Type="http://schemas.openxmlformats.org/officeDocument/2006/relationships/customXml" Target="../ink/ink111.xml"/><Relationship Id="rId15" Type="http://schemas.openxmlformats.org/officeDocument/2006/relationships/customXml" Target="../ink/ink116.xml"/><Relationship Id="rId23" Type="http://schemas.openxmlformats.org/officeDocument/2006/relationships/customXml" Target="../ink/ink120.xml"/><Relationship Id="rId28" Type="http://schemas.openxmlformats.org/officeDocument/2006/relationships/image" Target="../media/image180.emf"/><Relationship Id="rId36" Type="http://schemas.openxmlformats.org/officeDocument/2006/relationships/image" Target="../media/image184.emf"/><Relationship Id="rId10" Type="http://schemas.openxmlformats.org/officeDocument/2006/relationships/image" Target="../media/image171.emf"/><Relationship Id="rId19" Type="http://schemas.openxmlformats.org/officeDocument/2006/relationships/customXml" Target="../ink/ink118.xml"/><Relationship Id="rId31" Type="http://schemas.openxmlformats.org/officeDocument/2006/relationships/customXml" Target="../ink/ink124.xml"/><Relationship Id="rId4" Type="http://schemas.openxmlformats.org/officeDocument/2006/relationships/image" Target="../media/image71.png"/><Relationship Id="rId9" Type="http://schemas.openxmlformats.org/officeDocument/2006/relationships/customXml" Target="../ink/ink113.xml"/><Relationship Id="rId14" Type="http://schemas.openxmlformats.org/officeDocument/2006/relationships/image" Target="../media/image173.emf"/><Relationship Id="rId22" Type="http://schemas.openxmlformats.org/officeDocument/2006/relationships/image" Target="../media/image177.emf"/><Relationship Id="rId27" Type="http://schemas.openxmlformats.org/officeDocument/2006/relationships/customXml" Target="../ink/ink122.xml"/><Relationship Id="rId30" Type="http://schemas.openxmlformats.org/officeDocument/2006/relationships/image" Target="../media/image181.emf"/><Relationship Id="rId35" Type="http://schemas.openxmlformats.org/officeDocument/2006/relationships/customXml" Target="../ink/ink126.xml"/></Relationships>
</file>

<file path=ppt/slides/_rels/slide99.xml.rels><?xml version="1.0" encoding="UTF-8" standalone="yes"?>
<Relationships xmlns="http://schemas.openxmlformats.org/package/2006/relationships"><Relationship Id="rId8" Type="http://schemas.openxmlformats.org/officeDocument/2006/relationships/image" Target="../media/image188.emf"/><Relationship Id="rId13" Type="http://schemas.openxmlformats.org/officeDocument/2006/relationships/customXml" Target="../ink/ink132.xml"/><Relationship Id="rId18" Type="http://schemas.openxmlformats.org/officeDocument/2006/relationships/image" Target="../media/image192.emf"/><Relationship Id="rId3" Type="http://schemas.openxmlformats.org/officeDocument/2006/relationships/customXml" Target="../ink/ink127.xml"/><Relationship Id="rId21" Type="http://schemas.openxmlformats.org/officeDocument/2006/relationships/customXml" Target="../ink/ink136.xml"/><Relationship Id="rId7" Type="http://schemas.openxmlformats.org/officeDocument/2006/relationships/customXml" Target="../ink/ink129.xml"/><Relationship Id="rId12" Type="http://schemas.openxmlformats.org/officeDocument/2006/relationships/image" Target="../media/image190.emf"/><Relationship Id="rId17" Type="http://schemas.openxmlformats.org/officeDocument/2006/relationships/customXml" Target="../ink/ink134.xml"/><Relationship Id="rId2" Type="http://schemas.openxmlformats.org/officeDocument/2006/relationships/image" Target="../media/image72.png"/><Relationship Id="rId16" Type="http://schemas.openxmlformats.org/officeDocument/2006/relationships/image" Target="../media/image191.emf"/><Relationship Id="rId20" Type="http://schemas.openxmlformats.org/officeDocument/2006/relationships/image" Target="../media/image193.emf"/><Relationship Id="rId1" Type="http://schemas.openxmlformats.org/officeDocument/2006/relationships/slideLayout" Target="../slideLayouts/slideLayout9.xml"/><Relationship Id="rId6" Type="http://schemas.openxmlformats.org/officeDocument/2006/relationships/image" Target="../media/image187.emf"/><Relationship Id="rId11" Type="http://schemas.openxmlformats.org/officeDocument/2006/relationships/customXml" Target="../ink/ink131.xml"/><Relationship Id="rId5" Type="http://schemas.openxmlformats.org/officeDocument/2006/relationships/customXml" Target="../ink/ink128.xml"/><Relationship Id="rId15" Type="http://schemas.openxmlformats.org/officeDocument/2006/relationships/customXml" Target="../ink/ink133.xml"/><Relationship Id="rId10" Type="http://schemas.openxmlformats.org/officeDocument/2006/relationships/image" Target="../media/image189.emf"/><Relationship Id="rId19" Type="http://schemas.openxmlformats.org/officeDocument/2006/relationships/customXml" Target="../ink/ink135.xml"/><Relationship Id="rId4" Type="http://schemas.openxmlformats.org/officeDocument/2006/relationships/image" Target="../media/image186.emf"/><Relationship Id="rId9" Type="http://schemas.openxmlformats.org/officeDocument/2006/relationships/customXml" Target="../ink/ink130.xml"/><Relationship Id="rId14" Type="http://schemas.openxmlformats.org/officeDocument/2006/relationships/image" Target="../media/image175.emf"/><Relationship Id="rId22" Type="http://schemas.openxmlformats.org/officeDocument/2006/relationships/image" Target="../media/image19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457200" y="2057400"/>
            <a:ext cx="8458200" cy="1828800"/>
          </a:xfrm>
        </p:spPr>
        <p:txBody>
          <a:bodyPr>
            <a:normAutofit fontScale="90000"/>
          </a:bodyPr>
          <a:lstStyle/>
          <a:p>
            <a:pPr algn="ctr"/>
            <a:r>
              <a:rPr lang="fr-FR" b="1" dirty="0" smtClean="0">
                <a:solidFill>
                  <a:schemeClr val="tx1"/>
                </a:solidFill>
                <a:latin typeface="Arial" pitchFamily="34" charset="0"/>
                <a:cs typeface="Arial" pitchFamily="34" charset="0"/>
              </a:rPr>
              <a:t>Module : Programmation Orientée objet</a:t>
            </a:r>
            <a:br>
              <a:rPr lang="fr-FR" b="1" dirty="0" smtClean="0">
                <a:solidFill>
                  <a:schemeClr val="tx1"/>
                </a:solidFill>
                <a:latin typeface="Arial" pitchFamily="34" charset="0"/>
                <a:cs typeface="Arial" pitchFamily="34" charset="0"/>
              </a:rPr>
            </a:br>
            <a:endParaRPr lang="fr-FR" dirty="0">
              <a:solidFill>
                <a:schemeClr val="tx1"/>
              </a:solidFill>
            </a:endParaRPr>
          </a:p>
        </p:txBody>
      </p:sp>
      <p:sp>
        <p:nvSpPr>
          <p:cNvPr id="3" name="Sous-titre 2"/>
          <p:cNvSpPr>
            <a:spLocks noGrp="1"/>
          </p:cNvSpPr>
          <p:nvPr>
            <p:ph type="subTitle" idx="1"/>
          </p:nvPr>
        </p:nvSpPr>
        <p:spPr>
          <a:xfrm>
            <a:off x="0" y="3276600"/>
            <a:ext cx="9144000" cy="76200"/>
          </a:xfrm>
        </p:spPr>
        <p:style>
          <a:lnRef idx="2">
            <a:schemeClr val="accent2"/>
          </a:lnRef>
          <a:fillRef idx="1">
            <a:schemeClr val="lt1"/>
          </a:fillRef>
          <a:effectRef idx="0">
            <a:schemeClr val="accent2"/>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r-FR" sz="2800" b="1" dirty="0" smtClean="0">
              <a:solidFill>
                <a:srgbClr val="4D4F53"/>
              </a:solidFill>
              <a:latin typeface="Arial" pitchFamily="34" charset="0"/>
              <a:cs typeface="Arial" pitchFamily="34" charset="0"/>
            </a:endParaRPr>
          </a:p>
          <a:p>
            <a:pPr algn="ctr"/>
            <a:endParaRPr lang="fr-FR" sz="2800" b="1" dirty="0" smtClean="0">
              <a:solidFill>
                <a:srgbClr val="4D4F53"/>
              </a:solidFill>
              <a:latin typeface="Arial" pitchFamily="34" charset="0"/>
              <a:cs typeface="Arial" pitchFamily="34" charset="0"/>
            </a:endParaRPr>
          </a:p>
          <a:p>
            <a:pPr algn="ctr"/>
            <a:endParaRPr lang="fr-FR" sz="2800" b="1" dirty="0" smtClean="0">
              <a:solidFill>
                <a:srgbClr val="4D4F53"/>
              </a:solidFill>
              <a:latin typeface="Arial" pitchFamily="34" charset="0"/>
              <a:cs typeface="Arial" pitchFamily="34" charset="0"/>
            </a:endParaRPr>
          </a:p>
          <a:p>
            <a:pPr algn="ctr"/>
            <a:endParaRPr lang="fr-FR" sz="2800" b="1" dirty="0" smtClean="0">
              <a:solidFill>
                <a:srgbClr val="4D4F53"/>
              </a:solidFill>
              <a:latin typeface="Arial" pitchFamily="34" charset="0"/>
              <a:cs typeface="Arial" pitchFamily="34" charset="0"/>
            </a:endParaRPr>
          </a:p>
          <a:p>
            <a:pPr algn="ctr"/>
            <a:endParaRPr lang="fr-FR" sz="2800" b="1" dirty="0" smtClean="0">
              <a:solidFill>
                <a:srgbClr val="4D4F53"/>
              </a:solidFill>
              <a:latin typeface="Arial" pitchFamily="34" charset="0"/>
              <a:cs typeface="Arial" pitchFamily="34" charset="0"/>
            </a:endParaRPr>
          </a:p>
          <a:p>
            <a:pPr algn="ctr"/>
            <a:r>
              <a:rPr lang="fr-FR" sz="2800" b="1" dirty="0" smtClean="0">
                <a:solidFill>
                  <a:schemeClr val="tx1"/>
                </a:solidFill>
                <a:latin typeface="Arial" pitchFamily="34" charset="0"/>
                <a:cs typeface="Arial" pitchFamily="34" charset="0"/>
              </a:rPr>
              <a:t>2eme Année Licence</a:t>
            </a:r>
          </a:p>
          <a:p>
            <a:pPr algn="ctr"/>
            <a:r>
              <a:rPr lang="fr-FR" sz="2800" b="1" dirty="0" smtClean="0">
                <a:solidFill>
                  <a:schemeClr val="tx1"/>
                </a:solidFill>
                <a:latin typeface="Arial" pitchFamily="34" charset="0"/>
                <a:cs typeface="Arial" pitchFamily="34" charset="0"/>
              </a:rPr>
              <a:t> Développement Web &amp; Infographie</a:t>
            </a:r>
            <a:endParaRPr lang="fr-FR" sz="2800" b="1" dirty="0" smtClean="0">
              <a:ln w="11430"/>
              <a:solidFill>
                <a:schemeClr val="tx1"/>
              </a:solidFill>
              <a:effectLst>
                <a:outerShdw blurRad="50800" dist="39000" dir="5460000" algn="tl">
                  <a:srgbClr val="000000">
                    <a:alpha val="38000"/>
                  </a:srgbClr>
                </a:outerShdw>
              </a:effectLst>
            </a:endParaRPr>
          </a:p>
          <a:p>
            <a:pPr algn="ctr"/>
            <a:endPar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304800" y="381000"/>
            <a:ext cx="8534400" cy="1138773"/>
          </a:xfrm>
          <a:prstGeom prst="rect">
            <a:avLst/>
          </a:prstGeom>
        </p:spPr>
        <p:txBody>
          <a:bodyPr wrap="square">
            <a:spAutoFit/>
          </a:bodyPr>
          <a:lstStyle/>
          <a:p>
            <a:pPr algn="ctr"/>
            <a:r>
              <a:rPr lang="fr-FR" sz="2800" b="1" dirty="0" smtClean="0">
                <a:latin typeface="Arial" pitchFamily="34" charset="0"/>
                <a:cs typeface="Arial" pitchFamily="34" charset="0"/>
              </a:rPr>
              <a:t>Université M’</a:t>
            </a:r>
            <a:r>
              <a:rPr lang="fr-FR" sz="2800" b="1" dirty="0" err="1" smtClean="0">
                <a:latin typeface="Arial" pitchFamily="34" charset="0"/>
                <a:cs typeface="Arial" pitchFamily="34" charset="0"/>
              </a:rPr>
              <a:t>hamed</a:t>
            </a:r>
            <a:r>
              <a:rPr lang="fr-FR" sz="2800" b="1" dirty="0" smtClean="0">
                <a:latin typeface="Arial" pitchFamily="34" charset="0"/>
                <a:cs typeface="Arial" pitchFamily="34" charset="0"/>
              </a:rPr>
              <a:t> </a:t>
            </a:r>
            <a:r>
              <a:rPr lang="fr-FR" sz="2800" b="1" dirty="0" err="1" smtClean="0">
                <a:latin typeface="Arial" pitchFamily="34" charset="0"/>
                <a:cs typeface="Arial" pitchFamily="34" charset="0"/>
              </a:rPr>
              <a:t>Bougara</a:t>
            </a:r>
            <a:r>
              <a:rPr lang="fr-FR" sz="2800" b="1" dirty="0" smtClean="0">
                <a:latin typeface="Arial" pitchFamily="34" charset="0"/>
                <a:cs typeface="Arial" pitchFamily="34" charset="0"/>
              </a:rPr>
              <a:t> </a:t>
            </a:r>
            <a:r>
              <a:rPr lang="fr-FR" sz="2800" b="1" dirty="0" err="1" smtClean="0">
                <a:latin typeface="Arial" pitchFamily="34" charset="0"/>
                <a:cs typeface="Arial" pitchFamily="34" charset="0"/>
              </a:rPr>
              <a:t>Boumerdes</a:t>
            </a:r>
            <a:r>
              <a:rPr lang="fr-FR" sz="2800" b="1" dirty="0" smtClean="0">
                <a:latin typeface="Arial" pitchFamily="34" charset="0"/>
                <a:cs typeface="Arial" pitchFamily="34" charset="0"/>
              </a:rPr>
              <a:t> </a:t>
            </a:r>
          </a:p>
          <a:p>
            <a:pPr algn="ctr"/>
            <a:r>
              <a:rPr lang="fr-FR" sz="1200" b="1" dirty="0" smtClean="0">
                <a:latin typeface="Arial" pitchFamily="34" charset="0"/>
                <a:cs typeface="Arial" pitchFamily="34" charset="0"/>
              </a:rPr>
              <a:t> </a:t>
            </a:r>
            <a:endParaRPr lang="fr-FR" sz="2800" b="1" dirty="0" smtClean="0">
              <a:latin typeface="Arial" pitchFamily="34" charset="0"/>
              <a:cs typeface="Arial" pitchFamily="34" charset="0"/>
            </a:endParaRPr>
          </a:p>
          <a:p>
            <a:pPr algn="ctr"/>
            <a:r>
              <a:rPr lang="fr-FR" sz="2800" b="1" dirty="0" smtClean="0">
                <a:latin typeface="Arial" pitchFamily="34" charset="0"/>
                <a:cs typeface="Arial" pitchFamily="34" charset="0"/>
              </a:rPr>
              <a:t>Département  d’Informatique </a:t>
            </a:r>
          </a:p>
        </p:txBody>
      </p:sp>
      <p:sp>
        <p:nvSpPr>
          <p:cNvPr id="9" name="ZoneTexte 8"/>
          <p:cNvSpPr txBox="1"/>
          <p:nvPr/>
        </p:nvSpPr>
        <p:spPr>
          <a:xfrm>
            <a:off x="2362200" y="5856982"/>
            <a:ext cx="6781800" cy="1077218"/>
          </a:xfrm>
          <a:prstGeom prst="rect">
            <a:avLst/>
          </a:prstGeom>
          <a:noFill/>
        </p:spPr>
        <p:txBody>
          <a:bodyPr wrap="square" rtlCol="1">
            <a:spAutoFit/>
          </a:bodyPr>
          <a:lstStyle/>
          <a:p>
            <a:pPr algn="ctr"/>
            <a:endParaRPr lang="fr-CA"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itchFamily="34" charset="0"/>
            </a:endParaRPr>
          </a:p>
          <a:p>
            <a:pPr algn="ctr"/>
            <a:r>
              <a:rPr lang="fr-CA" sz="2800" b="1" dirty="0" smtClean="0">
                <a:ln w="11430"/>
                <a:solidFill>
                  <a:schemeClr val="accent5">
                    <a:lumMod val="20000"/>
                    <a:lumOff val="80000"/>
                  </a:schemeClr>
                </a:solidFill>
                <a:effectLst>
                  <a:outerShdw blurRad="50800" dist="39000" dir="5460000" algn="tl">
                    <a:srgbClr val="000000">
                      <a:alpha val="38000"/>
                    </a:srgbClr>
                  </a:outerShdw>
                </a:effectLst>
                <a:latin typeface="Tw Cen MT"/>
              </a:rPr>
              <a:t>Préparé par Si Salah H.</a:t>
            </a:r>
          </a:p>
          <a:p>
            <a:pPr algn="ctr"/>
            <a:endParaRPr lang="fr-FR" sz="1800" dirty="0"/>
          </a:p>
        </p:txBody>
      </p:sp>
      <p:sp>
        <p:nvSpPr>
          <p:cNvPr id="10" name="Rectangle 9"/>
          <p:cNvSpPr/>
          <p:nvPr/>
        </p:nvSpPr>
        <p:spPr>
          <a:xfrm>
            <a:off x="228598" y="6096000"/>
            <a:ext cx="1822936" cy="523220"/>
          </a:xfrm>
          <a:prstGeom prst="rect">
            <a:avLst/>
          </a:prstGeom>
        </p:spPr>
        <p:txBody>
          <a:bodyPr wrap="none">
            <a:spAutoFit/>
          </a:bodyPr>
          <a:lstStyle/>
          <a:p>
            <a:pPr lvl="0" algn="ctr" fontAlgn="auto">
              <a:spcBef>
                <a:spcPts val="700"/>
              </a:spcBef>
              <a:spcAft>
                <a:spcPts val="0"/>
              </a:spcAft>
              <a:buClr>
                <a:srgbClr val="DD8047"/>
              </a:buClr>
              <a:buSzPct val="60000"/>
            </a:pPr>
            <a:r>
              <a:rPr lang="fr-FR" sz="2800" b="1" dirty="0" smtClean="0">
                <a:ln w="11430"/>
                <a:solidFill>
                  <a:prstClr val="white"/>
                </a:solidFill>
                <a:effectLst>
                  <a:outerShdw blurRad="50800" dist="39000" dir="5460000" algn="tl">
                    <a:srgbClr val="000000">
                      <a:alpha val="38000"/>
                    </a:srgbClr>
                  </a:outerShdw>
                </a:effectLst>
                <a:latin typeface="Tw Cen MT"/>
              </a:rPr>
              <a:t>2021-2022</a:t>
            </a:r>
          </a:p>
        </p:txBody>
      </p:sp>
      <p:sp>
        <p:nvSpPr>
          <p:cNvPr id="7" name="Espace réservé du numéro de diapositive 6"/>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smtClean="0"/>
              <a:t>Classes vs structs</a:t>
            </a:r>
            <a:endParaRPr lang="fr-FR"/>
          </a:p>
        </p:txBody>
      </p:sp>
      <p:sp>
        <p:nvSpPr>
          <p:cNvPr id="3" name="Content Placeholder 2"/>
          <p:cNvSpPr txBox="1">
            <a:spLocks noGrp="1"/>
          </p:cNvSpPr>
          <p:nvPr>
            <p:ph idx="1"/>
          </p:nvPr>
        </p:nvSpPr>
        <p:spPr/>
        <p:txBody>
          <a:bodyPr/>
          <a:lstStyle/>
          <a:p>
            <a:pPr lvl="0"/>
            <a:r>
              <a:rPr lang="en-US" smtClean="0"/>
              <a:t>In C++, classes are very much like data-only structs, except that classes provide much more power and flexibility. In fact, the following struct and class are effectively identical:</a:t>
            </a:r>
          </a:p>
          <a:p>
            <a:pPr lvl="0"/>
            <a:endParaRPr lang="fr-FR" dirty="0"/>
          </a:p>
        </p:txBody>
      </p:sp>
      <p:pic>
        <p:nvPicPr>
          <p:cNvPr id="4" name="Picture 4"/>
          <p:cNvPicPr>
            <a:picLocks noChangeAspect="1"/>
          </p:cNvPicPr>
          <p:nvPr/>
        </p:nvPicPr>
        <p:blipFill>
          <a:blip r:embed="rId2" cstate="print"/>
          <a:stretch>
            <a:fillRect/>
          </a:stretch>
        </p:blipFill>
        <p:spPr>
          <a:xfrm>
            <a:off x="1596770" y="3733800"/>
            <a:ext cx="2365630" cy="2472193"/>
          </a:xfrm>
          <a:prstGeom prst="rect">
            <a:avLst/>
          </a:prstGeom>
          <a:noFill/>
          <a:ln>
            <a:noFill/>
          </a:ln>
        </p:spPr>
      </p:pic>
      <p:pic>
        <p:nvPicPr>
          <p:cNvPr id="5" name="Picture 5"/>
          <p:cNvPicPr>
            <a:picLocks noChangeAspect="1"/>
          </p:cNvPicPr>
          <p:nvPr/>
        </p:nvPicPr>
        <p:blipFill>
          <a:blip r:embed="rId3" cstate="print"/>
          <a:srcRect b="3178"/>
          <a:stretch>
            <a:fillRect/>
          </a:stretch>
        </p:blipFill>
        <p:spPr>
          <a:xfrm>
            <a:off x="5274947" y="3724151"/>
            <a:ext cx="2488308" cy="2600449"/>
          </a:xfrm>
          <a:prstGeom prst="rect">
            <a:avLst/>
          </a:prstGeom>
          <a:noFill/>
          <a:ln>
            <a:noFill/>
          </a:ln>
        </p:spPr>
      </p:pic>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10</a:t>
            </a:fld>
            <a:endParaRPr lang="fr-F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Multiple </a:t>
            </a:r>
            <a:r>
              <a:rPr lang="en-US" dirty="0" smtClean="0"/>
              <a:t>inheritance</a:t>
            </a:r>
            <a:r>
              <a:rPr lang="fr-FR" dirty="0" smtClean="0"/>
              <a:t> </a:t>
            </a:r>
            <a:endParaRPr lang="en-GB" dirty="0"/>
          </a:p>
        </p:txBody>
      </p:sp>
      <p:sp>
        <p:nvSpPr>
          <p:cNvPr id="3" name="Espace réservé du contenu 2"/>
          <p:cNvSpPr>
            <a:spLocks noGrp="1"/>
          </p:cNvSpPr>
          <p:nvPr>
            <p:ph sz="quarter" idx="1"/>
          </p:nvPr>
        </p:nvSpPr>
        <p:spPr>
          <a:xfrm>
            <a:off x="612648" y="1600200"/>
            <a:ext cx="8153400" cy="1676400"/>
          </a:xfrm>
        </p:spPr>
        <p:txBody>
          <a:bodyPr>
            <a:normAutofit fontScale="92500" lnSpcReduction="10000"/>
          </a:bodyPr>
          <a:lstStyle/>
          <a:p>
            <a:r>
              <a:rPr lang="en-GB" dirty="0" smtClean="0"/>
              <a:t>C++ provides the ability to do multiple inheritance. </a:t>
            </a:r>
            <a:r>
              <a:rPr lang="en-GB" b="1" dirty="0" smtClean="0"/>
              <a:t>Multiple inheritance</a:t>
            </a:r>
            <a:r>
              <a:rPr lang="en-GB" dirty="0" smtClean="0"/>
              <a:t> enables a derived class to inherit members from more than one parent.</a:t>
            </a:r>
          </a:p>
          <a:p>
            <a:r>
              <a:rPr lang="fr-FR" dirty="0" err="1" smtClean="0"/>
              <a:t>Example</a:t>
            </a:r>
            <a:r>
              <a:rPr lang="fr-FR" dirty="0" smtClean="0"/>
              <a:t>:</a:t>
            </a:r>
            <a:endParaRPr lang="en-GB" dirty="0" smtClean="0"/>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100</a:t>
            </a:fld>
            <a:endParaRPr lang="fr-FR"/>
          </a:p>
        </p:txBody>
      </p:sp>
      <p:pic>
        <p:nvPicPr>
          <p:cNvPr id="169987" name="Picture 3"/>
          <p:cNvPicPr>
            <a:picLocks noChangeAspect="1" noChangeArrowheads="1"/>
          </p:cNvPicPr>
          <p:nvPr/>
        </p:nvPicPr>
        <p:blipFill>
          <a:blip r:embed="rId2" cstate="print"/>
          <a:srcRect/>
          <a:stretch>
            <a:fillRect/>
          </a:stretch>
        </p:blipFill>
        <p:spPr bwMode="auto">
          <a:xfrm>
            <a:off x="2362200" y="3429000"/>
            <a:ext cx="4114800" cy="2776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101</a:t>
            </a:fld>
            <a:endParaRPr lang="fr-FR"/>
          </a:p>
        </p:txBody>
      </p:sp>
      <p:pic>
        <p:nvPicPr>
          <p:cNvPr id="171010" name="Picture 2"/>
          <p:cNvPicPr>
            <a:picLocks noGrp="1" noChangeAspect="1" noChangeArrowheads="1"/>
          </p:cNvPicPr>
          <p:nvPr>
            <p:ph sz="quarter" idx="1"/>
          </p:nvPr>
        </p:nvPicPr>
        <p:blipFill>
          <a:blip r:embed="rId2" cstate="print"/>
          <a:srcRect l="13699" r="2740"/>
          <a:stretch>
            <a:fillRect/>
          </a:stretch>
        </p:blipFill>
        <p:spPr bwMode="auto">
          <a:xfrm>
            <a:off x="0" y="1295400"/>
            <a:ext cx="4648200" cy="4716766"/>
          </a:xfrm>
          <a:prstGeom prst="rect">
            <a:avLst/>
          </a:prstGeom>
          <a:noFill/>
          <a:ln w="9525">
            <a:solidFill>
              <a:schemeClr val="accent1"/>
            </a:solidFill>
            <a:miter lim="800000"/>
            <a:headEnd/>
            <a:tailEnd/>
          </a:ln>
        </p:spPr>
      </p:pic>
      <p:pic>
        <p:nvPicPr>
          <p:cNvPr id="171011" name="Picture 3"/>
          <p:cNvPicPr>
            <a:picLocks noChangeAspect="1" noChangeArrowheads="1"/>
          </p:cNvPicPr>
          <p:nvPr/>
        </p:nvPicPr>
        <p:blipFill>
          <a:blip r:embed="rId3" cstate="print"/>
          <a:srcRect l="10728" r="3448"/>
          <a:stretch>
            <a:fillRect/>
          </a:stretch>
        </p:blipFill>
        <p:spPr bwMode="auto">
          <a:xfrm>
            <a:off x="4876800" y="1600200"/>
            <a:ext cx="4267200" cy="3857625"/>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102</a:t>
            </a:fld>
            <a:endParaRPr lang="fr-FR"/>
          </a:p>
        </p:txBody>
      </p:sp>
      <p:pic>
        <p:nvPicPr>
          <p:cNvPr id="172034" name="Picture 2"/>
          <p:cNvPicPr>
            <a:picLocks noGrp="1" noChangeAspect="1" noChangeArrowheads="1"/>
          </p:cNvPicPr>
          <p:nvPr>
            <p:ph sz="quarter" idx="1"/>
          </p:nvPr>
        </p:nvPicPr>
        <p:blipFill>
          <a:blip r:embed="rId2" cstate="print"/>
          <a:srcRect/>
          <a:stretch>
            <a:fillRect/>
          </a:stretch>
        </p:blipFill>
        <p:spPr bwMode="auto">
          <a:xfrm>
            <a:off x="838200" y="1600200"/>
            <a:ext cx="7467600" cy="5181600"/>
          </a:xfrm>
          <a:prstGeom prst="rect">
            <a:avLst/>
          </a:prstGeom>
          <a:noFill/>
          <a:ln w="9525">
            <a:noFill/>
            <a:miter lim="800000"/>
            <a:headEnd/>
            <a:tailEnd/>
          </a:ln>
        </p:spPr>
      </p:pic>
      <p:sp>
        <p:nvSpPr>
          <p:cNvPr id="6" name="Titre 1"/>
          <p:cNvSpPr>
            <a:spLocks noGrp="1"/>
          </p:cNvSpPr>
          <p:nvPr>
            <p:ph type="title"/>
          </p:nvPr>
        </p:nvSpPr>
        <p:spPr/>
        <p:txBody>
          <a:bodyPr/>
          <a:lstStyle/>
          <a:p>
            <a:r>
              <a:rPr lang="fr-FR" dirty="0" err="1" smtClean="0"/>
              <a:t>Example</a:t>
            </a:r>
            <a:r>
              <a:rPr lang="fr-FR" dirty="0" smtClean="0"/>
              <a:t> (suite)</a:t>
            </a:r>
            <a:endParaRPr lang="en-GB"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smtClean="0"/>
              <a:t>Problems with multiple inheritance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103</a:t>
            </a:fld>
            <a:endParaRPr lang="fr-FR"/>
          </a:p>
        </p:txBody>
      </p:sp>
      <p:sp>
        <p:nvSpPr>
          <p:cNvPr id="4" name="Espace réservé du contenu 3"/>
          <p:cNvSpPr>
            <a:spLocks noGrp="1"/>
          </p:cNvSpPr>
          <p:nvPr>
            <p:ph sz="quarter" idx="1"/>
          </p:nvPr>
        </p:nvSpPr>
        <p:spPr>
          <a:xfrm>
            <a:off x="612648" y="1600200"/>
            <a:ext cx="8153400" cy="5029200"/>
          </a:xfrm>
        </p:spPr>
        <p:txBody>
          <a:bodyPr/>
          <a:lstStyle/>
          <a:p>
            <a:r>
              <a:rPr lang="en-GB" dirty="0" smtClean="0"/>
              <a:t>Ambiguity can result when multiple base classes contain a function with the same name.</a:t>
            </a:r>
          </a:p>
          <a:p>
            <a:r>
              <a:rPr lang="en-GB" dirty="0" smtClean="0"/>
              <a:t>The Diamond Problem:</a:t>
            </a:r>
          </a:p>
          <a:p>
            <a:endParaRPr lang="en-GB" dirty="0"/>
          </a:p>
        </p:txBody>
      </p:sp>
      <p:pic>
        <p:nvPicPr>
          <p:cNvPr id="173059" name="Picture 3"/>
          <p:cNvPicPr>
            <a:picLocks noChangeAspect="1" noChangeArrowheads="1"/>
          </p:cNvPicPr>
          <p:nvPr/>
        </p:nvPicPr>
        <p:blipFill>
          <a:blip r:embed="rId3" cstate="print"/>
          <a:srcRect/>
          <a:stretch>
            <a:fillRect/>
          </a:stretch>
        </p:blipFill>
        <p:spPr bwMode="auto">
          <a:xfrm>
            <a:off x="1752600" y="3276600"/>
            <a:ext cx="5105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104</a:t>
            </a:fld>
            <a:endParaRPr lang="fr-FR"/>
          </a:p>
        </p:txBody>
      </p:sp>
      <p:sp>
        <p:nvSpPr>
          <p:cNvPr id="4" name="Espace réservé du contenu 3"/>
          <p:cNvSpPr>
            <a:spLocks noGrp="1"/>
          </p:cNvSpPr>
          <p:nvPr>
            <p:ph sz="quarter" idx="1"/>
          </p:nvPr>
        </p:nvSpPr>
        <p:spPr>
          <a:xfrm>
            <a:off x="228600" y="1600200"/>
            <a:ext cx="8610600" cy="4495800"/>
          </a:xfrm>
        </p:spPr>
        <p:txBody>
          <a:bodyPr>
            <a:normAutofit/>
          </a:bodyPr>
          <a:lstStyle/>
          <a:p>
            <a:pPr marL="0" indent="0">
              <a:buNone/>
            </a:pPr>
            <a:r>
              <a:rPr lang="en-US" sz="4400" dirty="0" smtClean="0"/>
              <a:t>Surcharge des </a:t>
            </a:r>
            <a:r>
              <a:rPr lang="en-US" sz="4400" dirty="0" err="1" smtClean="0"/>
              <a:t>méthodes</a:t>
            </a:r>
            <a:r>
              <a:rPr lang="en-US" sz="4400" dirty="0" smtClean="0"/>
              <a:t> et des </a:t>
            </a:r>
            <a:r>
              <a:rPr lang="en-US" sz="4400" dirty="0" err="1" smtClean="0"/>
              <a:t>operateurs</a:t>
            </a:r>
            <a:endParaRPr lang="fr-FR" sz="4400" dirty="0"/>
          </a:p>
        </p:txBody>
      </p:sp>
    </p:spTree>
    <p:extLst>
      <p:ext uri="{BB962C8B-B14F-4D97-AF65-F5344CB8AC3E}">
        <p14:creationId xmlns:p14="http://schemas.microsoft.com/office/powerpoint/2010/main" val="143379776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Function/Method overloading </a:t>
            </a:r>
            <a:endParaRPr lang="en-US" dirty="0"/>
          </a:p>
        </p:txBody>
      </p:sp>
      <p:sp>
        <p:nvSpPr>
          <p:cNvPr id="3" name="Espace réservé du contenu 2"/>
          <p:cNvSpPr>
            <a:spLocks noGrp="1"/>
          </p:cNvSpPr>
          <p:nvPr>
            <p:ph sz="quarter" idx="1"/>
          </p:nvPr>
        </p:nvSpPr>
        <p:spPr>
          <a:xfrm>
            <a:off x="612648" y="1600200"/>
            <a:ext cx="8153400" cy="1676400"/>
          </a:xfrm>
        </p:spPr>
        <p:txBody>
          <a:bodyPr>
            <a:normAutofit fontScale="92500" lnSpcReduction="10000"/>
          </a:bodyPr>
          <a:lstStyle/>
          <a:p>
            <a:r>
              <a:rPr lang="en-GB" b="1" dirty="0" smtClean="0"/>
              <a:t>Function overloading</a:t>
            </a:r>
            <a:r>
              <a:rPr lang="en-GB" dirty="0" smtClean="0"/>
              <a:t> is a feature of C++ that allows us to create multiple functions with the </a:t>
            </a:r>
            <a:r>
              <a:rPr lang="en-GB" b="1" u="sng" dirty="0" smtClean="0">
                <a:solidFill>
                  <a:srgbClr val="FF0000"/>
                </a:solidFill>
              </a:rPr>
              <a:t>same name</a:t>
            </a:r>
            <a:r>
              <a:rPr lang="en-GB" dirty="0" smtClean="0"/>
              <a:t>, so long as they have different parameters.</a:t>
            </a:r>
          </a:p>
          <a:p>
            <a:r>
              <a:rPr lang="en-GB" dirty="0" smtClean="0"/>
              <a:t> </a:t>
            </a:r>
          </a:p>
          <a:p>
            <a:endParaRPr lang="fr-FR" dirty="0" smtClean="0"/>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105</a:t>
            </a:fld>
            <a:endParaRPr lang="fr-FR"/>
          </a:p>
        </p:txBody>
      </p:sp>
      <p:pic>
        <p:nvPicPr>
          <p:cNvPr id="169988" name="Picture 4"/>
          <p:cNvPicPr>
            <a:picLocks noChangeAspect="1" noChangeArrowheads="1"/>
          </p:cNvPicPr>
          <p:nvPr/>
        </p:nvPicPr>
        <p:blipFill>
          <a:blip r:embed="rId3" cstate="print"/>
          <a:srcRect/>
          <a:stretch>
            <a:fillRect/>
          </a:stretch>
        </p:blipFill>
        <p:spPr bwMode="auto">
          <a:xfrm>
            <a:off x="228600" y="3124200"/>
            <a:ext cx="3809999" cy="1459906"/>
          </a:xfrm>
          <a:prstGeom prst="rect">
            <a:avLst/>
          </a:prstGeom>
          <a:noFill/>
          <a:ln w="9525">
            <a:solidFill>
              <a:schemeClr val="accent1"/>
            </a:solidFill>
            <a:miter lim="800000"/>
            <a:headEnd/>
            <a:tailEnd/>
          </a:ln>
        </p:spPr>
      </p:pic>
      <p:pic>
        <p:nvPicPr>
          <p:cNvPr id="169989" name="Picture 5"/>
          <p:cNvPicPr>
            <a:picLocks noChangeAspect="1" noChangeArrowheads="1"/>
          </p:cNvPicPr>
          <p:nvPr/>
        </p:nvPicPr>
        <p:blipFill>
          <a:blip r:embed="rId4" cstate="print"/>
          <a:srcRect/>
          <a:stretch>
            <a:fillRect/>
          </a:stretch>
        </p:blipFill>
        <p:spPr bwMode="auto">
          <a:xfrm>
            <a:off x="4114800" y="3200400"/>
            <a:ext cx="4722083" cy="1314450"/>
          </a:xfrm>
          <a:prstGeom prst="rect">
            <a:avLst/>
          </a:prstGeom>
          <a:noFill/>
          <a:ln w="9525">
            <a:solidFill>
              <a:schemeClr val="accent1"/>
            </a:solidFill>
            <a:miter lim="800000"/>
            <a:headEnd/>
            <a:tailEnd/>
          </a:ln>
        </p:spPr>
      </p:pic>
      <mc:AlternateContent xmlns:mc="http://schemas.openxmlformats.org/markup-compatibility/2006" xmlns:p14="http://schemas.microsoft.com/office/powerpoint/2010/main">
        <mc:Choice Requires="p14">
          <p:contentPart p14:bwMode="auto" r:id="rId5">
            <p14:nvContentPartPr>
              <p14:cNvPr id="169990" name="Ink 6"/>
              <p14:cNvContentPartPr>
                <a14:cpLocks xmlns:a14="http://schemas.microsoft.com/office/drawing/2010/main" noRot="1" noChangeAspect="1" noEditPoints="1" noChangeArrowheads="1" noChangeShapeType="1"/>
              </p14:cNvContentPartPr>
              <p14:nvPr/>
            </p14:nvContentPartPr>
            <p14:xfrm>
              <a:off x="5761038" y="3421063"/>
              <a:ext cx="420687" cy="77787"/>
            </p14:xfrm>
          </p:contentPart>
        </mc:Choice>
        <mc:Fallback xmlns="">
          <p:pic>
            <p:nvPicPr>
              <p:cNvPr id="169990" name="Ink 6"/>
              <p:cNvPicPr>
                <a:picLocks noRot="1" noChangeAspect="1" noEditPoints="1" noChangeArrowheads="1" noChangeShapeType="1"/>
              </p:cNvPicPr>
              <p:nvPr/>
            </p:nvPicPr>
            <p:blipFill>
              <a:blip r:embed="rId6"/>
              <a:stretch>
                <a:fillRect/>
              </a:stretch>
            </p:blipFill>
            <p:spPr>
              <a:xfrm>
                <a:off x="5745190" y="3357681"/>
                <a:ext cx="452383" cy="2045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9991" name="Ink 7"/>
              <p14:cNvContentPartPr>
                <a14:cpLocks xmlns:a14="http://schemas.microsoft.com/office/drawing/2010/main" noRot="1" noChangeAspect="1" noEditPoints="1" noChangeArrowheads="1" noChangeShapeType="1"/>
              </p14:cNvContentPartPr>
              <p14:nvPr/>
            </p14:nvContentPartPr>
            <p14:xfrm>
              <a:off x="1585913" y="3479800"/>
              <a:ext cx="334962" cy="19050"/>
            </p14:xfrm>
          </p:contentPart>
        </mc:Choice>
        <mc:Fallback xmlns="">
          <p:pic>
            <p:nvPicPr>
              <p:cNvPr id="169991" name="Ink 7"/>
              <p:cNvPicPr>
                <a:picLocks noRot="1" noChangeAspect="1" noEditPoints="1" noChangeArrowheads="1" noChangeShapeType="1"/>
              </p:cNvPicPr>
              <p:nvPr/>
            </p:nvPicPr>
            <p:blipFill>
              <a:blip r:embed="rId8"/>
              <a:stretch>
                <a:fillRect/>
              </a:stretch>
            </p:blipFill>
            <p:spPr>
              <a:xfrm>
                <a:off x="1570065" y="3434842"/>
                <a:ext cx="366657" cy="10871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9992" name="Ink 8"/>
              <p14:cNvContentPartPr>
                <a14:cpLocks xmlns:a14="http://schemas.microsoft.com/office/drawing/2010/main" noRot="1" noChangeAspect="1" noEditPoints="1" noChangeArrowheads="1" noChangeShapeType="1"/>
              </p14:cNvContentPartPr>
              <p14:nvPr/>
            </p14:nvContentPartPr>
            <p14:xfrm>
              <a:off x="2135188" y="3454400"/>
              <a:ext cx="325437" cy="9525"/>
            </p14:xfrm>
          </p:contentPart>
        </mc:Choice>
        <mc:Fallback xmlns="">
          <p:pic>
            <p:nvPicPr>
              <p:cNvPr id="169992" name="Ink 8"/>
              <p:cNvPicPr>
                <a:picLocks noRot="1" noChangeAspect="1" noEditPoints="1" noChangeArrowheads="1" noChangeShapeType="1"/>
              </p:cNvPicPr>
              <p:nvPr/>
            </p:nvPicPr>
            <p:blipFill>
              <a:blip r:embed="rId10"/>
              <a:stretch>
                <a:fillRect/>
              </a:stretch>
            </p:blipFill>
            <p:spPr>
              <a:xfrm>
                <a:off x="2119383" y="3409092"/>
                <a:ext cx="357047" cy="10039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9993" name="Ink 9"/>
              <p14:cNvContentPartPr>
                <a14:cpLocks xmlns:a14="http://schemas.microsoft.com/office/drawing/2010/main" noRot="1" noChangeAspect="1" noEditPoints="1" noChangeArrowheads="1" noChangeShapeType="1"/>
              </p14:cNvContentPartPr>
              <p14:nvPr/>
            </p14:nvContentPartPr>
            <p14:xfrm>
              <a:off x="3017838" y="3454400"/>
              <a:ext cx="377825" cy="52388"/>
            </p14:xfrm>
          </p:contentPart>
        </mc:Choice>
        <mc:Fallback xmlns="">
          <p:pic>
            <p:nvPicPr>
              <p:cNvPr id="169993" name="Ink 9"/>
              <p:cNvPicPr>
                <a:picLocks noRot="1" noChangeAspect="1" noEditPoints="1" noChangeArrowheads="1" noChangeShapeType="1"/>
              </p:cNvPicPr>
              <p:nvPr/>
            </p:nvPicPr>
            <p:blipFill>
              <a:blip r:embed="rId12"/>
              <a:stretch>
                <a:fillRect/>
              </a:stretch>
            </p:blipFill>
            <p:spPr>
              <a:xfrm>
                <a:off x="3001990" y="3390370"/>
                <a:ext cx="409521" cy="18081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9994" name="Ink 10"/>
              <p14:cNvContentPartPr>
                <a14:cpLocks xmlns:a14="http://schemas.microsoft.com/office/drawing/2010/main" noRot="1" noChangeAspect="1" noEditPoints="1" noChangeArrowheads="1" noChangeShapeType="1"/>
              </p14:cNvContentPartPr>
              <p14:nvPr/>
            </p14:nvContentPartPr>
            <p14:xfrm>
              <a:off x="6394450" y="3351213"/>
              <a:ext cx="609600" cy="155575"/>
            </p14:xfrm>
          </p:contentPart>
        </mc:Choice>
        <mc:Fallback xmlns="">
          <p:pic>
            <p:nvPicPr>
              <p:cNvPr id="169994" name="Ink 10"/>
              <p:cNvPicPr>
                <a:picLocks noRot="1" noChangeAspect="1" noEditPoints="1" noChangeArrowheads="1" noChangeShapeType="1"/>
              </p:cNvPicPr>
              <p:nvPr/>
            </p:nvPicPr>
            <p:blipFill>
              <a:blip r:embed="rId14"/>
              <a:stretch>
                <a:fillRect/>
              </a:stretch>
            </p:blipFill>
            <p:spPr>
              <a:xfrm>
                <a:off x="6378598" y="3289747"/>
                <a:ext cx="641305" cy="27850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9995" name="Ink 11"/>
              <p14:cNvContentPartPr>
                <a14:cpLocks xmlns:a14="http://schemas.microsoft.com/office/drawing/2010/main" noRot="1" noChangeAspect="1" noEditPoints="1" noChangeArrowheads="1" noChangeShapeType="1"/>
              </p14:cNvContentPartPr>
              <p14:nvPr/>
            </p14:nvContentPartPr>
            <p14:xfrm>
              <a:off x="7561263" y="3368675"/>
              <a:ext cx="592137" cy="130175"/>
            </p14:xfrm>
          </p:contentPart>
        </mc:Choice>
        <mc:Fallback xmlns="">
          <p:pic>
            <p:nvPicPr>
              <p:cNvPr id="169995" name="Ink 11"/>
              <p:cNvPicPr>
                <a:picLocks noRot="1" noChangeAspect="1" noEditPoints="1" noChangeArrowheads="1" noChangeShapeType="1"/>
              </p:cNvPicPr>
              <p:nvPr/>
            </p:nvPicPr>
            <p:blipFill>
              <a:blip r:embed="rId16"/>
              <a:stretch>
                <a:fillRect/>
              </a:stretch>
            </p:blipFill>
            <p:spPr>
              <a:xfrm>
                <a:off x="7545425" y="3310526"/>
                <a:ext cx="623814" cy="246473"/>
              </a:xfrm>
              <a:prstGeom prst="rect">
                <a:avLst/>
              </a:prstGeom>
            </p:spPr>
          </p:pic>
        </mc:Fallback>
      </mc:AlternateContent>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Function/Method overloading </a:t>
            </a:r>
            <a:endParaRPr lang="en-US" dirty="0"/>
          </a:p>
        </p:txBody>
      </p:sp>
      <p:sp>
        <p:nvSpPr>
          <p:cNvPr id="3" name="Espace réservé du contenu 2"/>
          <p:cNvSpPr>
            <a:spLocks noGrp="1"/>
          </p:cNvSpPr>
          <p:nvPr>
            <p:ph sz="quarter" idx="1"/>
          </p:nvPr>
        </p:nvSpPr>
        <p:spPr/>
        <p:txBody>
          <a:bodyPr/>
          <a:lstStyle/>
          <a:p>
            <a:r>
              <a:rPr lang="en-GB" b="1" dirty="0" smtClean="0"/>
              <a:t>How function calls are matched with overloaded functions?</a:t>
            </a:r>
          </a:p>
          <a:p>
            <a:pPr>
              <a:buNone/>
            </a:pPr>
            <a:r>
              <a:rPr lang="en-GB" dirty="0" smtClean="0"/>
              <a:t>1) A match is found. The call is resolved to a particular overloaded function.</a:t>
            </a:r>
          </a:p>
          <a:p>
            <a:pPr>
              <a:buNone/>
            </a:pPr>
            <a:r>
              <a:rPr lang="en-GB" dirty="0" smtClean="0"/>
              <a:t>2) No match is found. The arguments can not be matched to any overloaded function.</a:t>
            </a:r>
          </a:p>
          <a:p>
            <a:pPr>
              <a:buNone/>
            </a:pPr>
            <a:r>
              <a:rPr lang="en-GB" dirty="0" smtClean="0"/>
              <a:t>3) An ambiguous match is found. The arguments matched more than one overloaded function.</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106</a:t>
            </a:fld>
            <a:endParaRPr lang="fr-F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76200"/>
            <a:ext cx="9144000" cy="1143000"/>
          </a:xfrm>
        </p:spPr>
        <p:txBody>
          <a:bodyPr>
            <a:noAutofit/>
          </a:bodyPr>
          <a:lstStyle/>
          <a:p>
            <a:r>
              <a:rPr lang="en-GB" sz="2400" dirty="0" smtClean="0"/>
              <a:t>When an overloaded function is called, C++ goes through the following process to determine which version of the function will be called</a:t>
            </a:r>
            <a:endParaRPr lang="en-GB" sz="24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107</a:t>
            </a:fld>
            <a:endParaRPr lang="fr-FR"/>
          </a:p>
        </p:txBody>
      </p:sp>
      <p:sp>
        <p:nvSpPr>
          <p:cNvPr id="4" name="Espace réservé du contenu 3"/>
          <p:cNvSpPr>
            <a:spLocks noGrp="1"/>
          </p:cNvSpPr>
          <p:nvPr>
            <p:ph sz="quarter" idx="1"/>
          </p:nvPr>
        </p:nvSpPr>
        <p:spPr>
          <a:xfrm>
            <a:off x="612648" y="1676400"/>
            <a:ext cx="8153400" cy="5029200"/>
          </a:xfrm>
        </p:spPr>
        <p:txBody>
          <a:bodyPr>
            <a:normAutofit/>
          </a:bodyPr>
          <a:lstStyle/>
          <a:p>
            <a:r>
              <a:rPr lang="en-GB" dirty="0" smtClean="0"/>
              <a:t>1)First, C++ tries to find an exact match. This is the case where the actual argument exactly matches the parameter type of one of the overloaded functions.</a:t>
            </a:r>
          </a:p>
          <a:p>
            <a:r>
              <a:rPr lang="en-GB" dirty="0" smtClean="0"/>
              <a:t>2) If no exact match is found, C++ tries to find a match through promotion.</a:t>
            </a:r>
          </a:p>
          <a:p>
            <a:r>
              <a:rPr lang="en-GB" dirty="0" smtClean="0"/>
              <a:t>3) If no promotion is found, C++ tries to find a match through standard conversion.</a:t>
            </a:r>
          </a:p>
          <a:p>
            <a:r>
              <a:rPr lang="en-GB" dirty="0" smtClean="0"/>
              <a:t>Finally, C++ tries to find a match through user-defined conversion.</a:t>
            </a:r>
            <a:endParaRPr lang="en-GB"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First, C++ tries to find an exact match. </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108</a:t>
            </a:fld>
            <a:endParaRPr lang="fr-FR"/>
          </a:p>
        </p:txBody>
      </p:sp>
      <p:sp>
        <p:nvSpPr>
          <p:cNvPr id="4" name="Espace réservé du contenu 3"/>
          <p:cNvSpPr>
            <a:spLocks noGrp="1"/>
          </p:cNvSpPr>
          <p:nvPr>
            <p:ph sz="quarter" idx="1"/>
          </p:nvPr>
        </p:nvSpPr>
        <p:spPr>
          <a:xfrm>
            <a:off x="612648" y="1600200"/>
            <a:ext cx="8153400" cy="1981200"/>
          </a:xfrm>
        </p:spPr>
        <p:txBody>
          <a:bodyPr>
            <a:normAutofit/>
          </a:bodyPr>
          <a:lstStyle/>
          <a:p>
            <a:pPr>
              <a:buNone/>
            </a:pPr>
            <a:r>
              <a:rPr lang="en-GB" dirty="0" smtClean="0"/>
              <a:t> This is the case where the actual argument exactly matches the parameter type of one of the overloaded functions.</a:t>
            </a:r>
          </a:p>
          <a:p>
            <a:pPr>
              <a:buNone/>
            </a:pPr>
            <a:r>
              <a:rPr lang="en-GB" dirty="0" smtClean="0"/>
              <a:t>Example:</a:t>
            </a:r>
          </a:p>
          <a:p>
            <a:endParaRPr lang="en-GB" dirty="0"/>
          </a:p>
        </p:txBody>
      </p:sp>
      <p:graphicFrame>
        <p:nvGraphicFramePr>
          <p:cNvPr id="7" name="Tableau 6"/>
          <p:cNvGraphicFramePr>
            <a:graphicFrameLocks noGrp="1"/>
          </p:cNvGraphicFramePr>
          <p:nvPr/>
        </p:nvGraphicFramePr>
        <p:xfrm>
          <a:off x="990600" y="3657600"/>
          <a:ext cx="6096000" cy="1905000"/>
        </p:xfrm>
        <a:graphic>
          <a:graphicData uri="http://schemas.openxmlformats.org/drawingml/2006/table">
            <a:tbl>
              <a:tblPr/>
              <a:tblGrid>
                <a:gridCol w="457200"/>
                <a:gridCol w="5638800"/>
              </a:tblGrid>
              <a:tr h="1905000">
                <a:tc>
                  <a:txBody>
                    <a:bodyPr/>
                    <a:lstStyle/>
                    <a:p>
                      <a:pPr algn="l"/>
                      <a:r>
                        <a:rPr lang="en-GB" dirty="0">
                          <a:solidFill>
                            <a:srgbClr val="AFAFAF"/>
                          </a:solidFill>
                          <a:latin typeface="Monaco"/>
                        </a:rPr>
                        <a:t>1</a:t>
                      </a:r>
                    </a:p>
                    <a:p>
                      <a:pPr algn="l"/>
                      <a:r>
                        <a:rPr lang="en-GB" dirty="0">
                          <a:solidFill>
                            <a:srgbClr val="AFAFAF"/>
                          </a:solidFill>
                          <a:latin typeface="Monaco"/>
                        </a:rPr>
                        <a:t>2</a:t>
                      </a:r>
                    </a:p>
                    <a:p>
                      <a:pPr algn="l"/>
                      <a:r>
                        <a:rPr lang="en-GB" dirty="0">
                          <a:solidFill>
                            <a:srgbClr val="AFAFAF"/>
                          </a:solidFill>
                          <a:latin typeface="Monaco"/>
                        </a:rPr>
                        <a:t>3</a:t>
                      </a:r>
                    </a:p>
                    <a:p>
                      <a:pPr algn="l"/>
                      <a:r>
                        <a:rPr lang="en-GB" dirty="0">
                          <a:solidFill>
                            <a:srgbClr val="AFAFAF"/>
                          </a:solidFill>
                          <a:latin typeface="Monaco"/>
                        </a:rPr>
                        <a:t>4</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a:solidFill>
                            <a:srgbClr val="800080"/>
                          </a:solidFill>
                          <a:latin typeface="Monaco"/>
                        </a:rPr>
                        <a:t>char</a:t>
                      </a:r>
                      <a:r>
                        <a:rPr lang="en-GB" dirty="0">
                          <a:solidFill>
                            <a:srgbClr val="006FE0"/>
                          </a:solidFill>
                          <a:latin typeface="Monaco"/>
                        </a:rPr>
                        <a:t> *</a:t>
                      </a:r>
                      <a:r>
                        <a:rPr lang="en-GB" dirty="0">
                          <a:solidFill>
                            <a:srgbClr val="800080"/>
                          </a:solidFill>
                          <a:latin typeface="Monaco"/>
                        </a:rPr>
                        <a:t>value</a:t>
                      </a:r>
                      <a:r>
                        <a:rPr lang="en-GB" dirty="0">
                          <a:solidFill>
                            <a:srgbClr val="333333"/>
                          </a:solidFill>
                          <a:latin typeface="Monaco"/>
                        </a:rPr>
                        <a:t>);</a:t>
                      </a:r>
                      <a:endParaRPr lang="en-GB" dirty="0">
                        <a:latin typeface="Monaco"/>
                      </a:endParaRPr>
                    </a:p>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err="1">
                          <a:solidFill>
                            <a:srgbClr val="800080"/>
                          </a:solidFill>
                          <a:latin typeface="Monaco"/>
                        </a:rPr>
                        <a:t>int</a:t>
                      </a:r>
                      <a:r>
                        <a:rPr lang="en-GB" dirty="0">
                          <a:solidFill>
                            <a:srgbClr val="006FE0"/>
                          </a:solidFill>
                          <a:latin typeface="Monaco"/>
                        </a:rPr>
                        <a:t> </a:t>
                      </a:r>
                      <a:r>
                        <a:rPr lang="en-GB" dirty="0">
                          <a:solidFill>
                            <a:srgbClr val="800080"/>
                          </a:solidFill>
                          <a:latin typeface="Monaco"/>
                        </a:rPr>
                        <a:t>value</a:t>
                      </a:r>
                      <a:r>
                        <a:rPr lang="en-GB" dirty="0" smtClean="0">
                          <a:solidFill>
                            <a:srgbClr val="333333"/>
                          </a:solidFill>
                          <a:latin typeface="Monaco"/>
                        </a:rPr>
                        <a:t>);</a:t>
                      </a:r>
                      <a:endParaRPr lang="en-GB" dirty="0" smtClean="0">
                        <a:latin typeface="Monaco"/>
                      </a:endParaRPr>
                    </a:p>
                    <a:p>
                      <a:pPr algn="l"/>
                      <a:r>
                        <a:rPr lang="en-GB" dirty="0" smtClean="0">
                          <a:latin typeface="Monaco"/>
                        </a:rPr>
                        <a:t> </a:t>
                      </a:r>
                    </a:p>
                    <a:p>
                      <a:pPr algn="l"/>
                      <a:r>
                        <a:rPr lang="en-GB" dirty="0" smtClean="0">
                          <a:solidFill>
                            <a:srgbClr val="004ED0"/>
                          </a:solidFill>
                          <a:latin typeface="Monaco"/>
                        </a:rPr>
                        <a:t>print</a:t>
                      </a:r>
                      <a:r>
                        <a:rPr lang="en-GB" dirty="0" smtClean="0">
                          <a:solidFill>
                            <a:srgbClr val="333333"/>
                          </a:solidFill>
                          <a:latin typeface="Monaco"/>
                        </a:rPr>
                        <a:t>(</a:t>
                      </a:r>
                      <a:r>
                        <a:rPr lang="en-GB" dirty="0" smtClean="0">
                          <a:solidFill>
                            <a:srgbClr val="002D7A"/>
                          </a:solidFill>
                          <a:latin typeface="Monaco"/>
                        </a:rPr>
                        <a:t>0</a:t>
                      </a:r>
                      <a:r>
                        <a:rPr lang="en-GB" dirty="0">
                          <a:solidFill>
                            <a:srgbClr val="333333"/>
                          </a:solidFill>
                          <a:latin typeface="Monaco"/>
                        </a:rPr>
                        <a:t>);</a:t>
                      </a:r>
                      <a:r>
                        <a:rPr lang="en-GB" dirty="0">
                          <a:solidFill>
                            <a:srgbClr val="006FE0"/>
                          </a:solidFill>
                          <a:latin typeface="Monaco"/>
                        </a:rPr>
                        <a:t> </a:t>
                      </a:r>
                      <a:r>
                        <a:rPr lang="en-GB" dirty="0">
                          <a:solidFill>
                            <a:srgbClr val="008000"/>
                          </a:solidFill>
                          <a:latin typeface="Monaco"/>
                        </a:rPr>
                        <a:t>// exact match with print(</a:t>
                      </a:r>
                      <a:r>
                        <a:rPr lang="en-GB" dirty="0" err="1">
                          <a:solidFill>
                            <a:srgbClr val="008000"/>
                          </a:solidFill>
                          <a:latin typeface="Monaco"/>
                        </a:rPr>
                        <a:t>int</a:t>
                      </a:r>
                      <a:r>
                        <a:rPr lang="en-GB" dirty="0">
                          <a:solidFill>
                            <a:srgbClr val="008000"/>
                          </a:solidFill>
                          <a:latin typeface="Monaco"/>
                        </a:rPr>
                        <a:t>)</a:t>
                      </a:r>
                      <a:endParaRPr lang="en-GB"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176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Verdana" pitchFamily="34" charset="0"/>
                <a:cs typeface="Arial" pitchFamily="34" charset="0"/>
              </a:rPr>
              <a:t> First, C++ tries to find an exact match. This is the case where the actual argument exactly matches the parameter type of one of the overloaded functions. For example:</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153400" cy="990600"/>
          </a:xfrm>
        </p:spPr>
        <p:txBody>
          <a:bodyPr>
            <a:normAutofit fontScale="90000"/>
          </a:bodyPr>
          <a:lstStyle/>
          <a:p>
            <a:r>
              <a:rPr lang="en-GB" sz="3100" dirty="0" smtClean="0"/>
              <a:t>If no exact match is found, C++ tries to find a match through promotion</a:t>
            </a:r>
            <a:br>
              <a:rPr lang="en-GB" sz="3100" dirty="0" smtClean="0"/>
            </a:b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109</a:t>
            </a:fld>
            <a:endParaRPr lang="fr-FR"/>
          </a:p>
        </p:txBody>
      </p:sp>
      <p:sp>
        <p:nvSpPr>
          <p:cNvPr id="4" name="Espace réservé du contenu 3"/>
          <p:cNvSpPr>
            <a:spLocks noGrp="1"/>
          </p:cNvSpPr>
          <p:nvPr>
            <p:ph sz="quarter" idx="1"/>
          </p:nvPr>
        </p:nvSpPr>
        <p:spPr>
          <a:xfrm>
            <a:off x="612648" y="1600200"/>
            <a:ext cx="8153400" cy="3657600"/>
          </a:xfrm>
        </p:spPr>
        <p:txBody>
          <a:bodyPr/>
          <a:lstStyle/>
          <a:p>
            <a:r>
              <a:rPr lang="fr-FR" dirty="0" smtClean="0"/>
              <a:t>EX:</a:t>
            </a:r>
          </a:p>
          <a:p>
            <a:pPr lvl="1"/>
            <a:r>
              <a:rPr lang="en-GB" dirty="0" smtClean="0"/>
              <a:t>Char, unsigned char, and short is promoted to an int.</a:t>
            </a:r>
          </a:p>
          <a:p>
            <a:pPr lvl="1"/>
            <a:r>
              <a:rPr lang="en-GB" dirty="0" smtClean="0"/>
              <a:t>Unsigned short can be promoted to </a:t>
            </a:r>
            <a:r>
              <a:rPr lang="en-GB" dirty="0" err="1" smtClean="0"/>
              <a:t>int</a:t>
            </a:r>
            <a:r>
              <a:rPr lang="en-GB" dirty="0" smtClean="0"/>
              <a:t> or unsigned </a:t>
            </a:r>
            <a:r>
              <a:rPr lang="en-GB" dirty="0" err="1" smtClean="0"/>
              <a:t>int</a:t>
            </a:r>
            <a:endParaRPr lang="en-GB" dirty="0" smtClean="0"/>
          </a:p>
          <a:p>
            <a:pPr lvl="1"/>
            <a:r>
              <a:rPr lang="en-GB" dirty="0" smtClean="0"/>
              <a:t>Float is promoted to double</a:t>
            </a:r>
          </a:p>
          <a:p>
            <a:pPr lvl="1"/>
            <a:r>
              <a:rPr lang="en-GB" dirty="0" err="1" smtClean="0"/>
              <a:t>Enum</a:t>
            </a:r>
            <a:r>
              <a:rPr lang="en-GB" dirty="0" smtClean="0"/>
              <a:t> is promoted to </a:t>
            </a:r>
            <a:r>
              <a:rPr lang="en-GB" dirty="0" err="1" smtClean="0"/>
              <a:t>int</a:t>
            </a:r>
            <a:endParaRPr lang="en-GB" dirty="0" smtClean="0"/>
          </a:p>
          <a:p>
            <a:endParaRPr lang="en-GB" dirty="0"/>
          </a:p>
        </p:txBody>
      </p:sp>
      <p:graphicFrame>
        <p:nvGraphicFramePr>
          <p:cNvPr id="5" name="Tableau 4"/>
          <p:cNvGraphicFramePr>
            <a:graphicFrameLocks noGrp="1"/>
          </p:cNvGraphicFramePr>
          <p:nvPr/>
        </p:nvGraphicFramePr>
        <p:xfrm>
          <a:off x="1066800" y="4572000"/>
          <a:ext cx="6096000" cy="1554480"/>
        </p:xfrm>
        <a:graphic>
          <a:graphicData uri="http://schemas.openxmlformats.org/drawingml/2006/table">
            <a:tbl>
              <a:tblPr/>
              <a:tblGrid>
                <a:gridCol w="457200"/>
                <a:gridCol w="5638800"/>
              </a:tblGrid>
              <a:tr h="1554480">
                <a:tc>
                  <a:txBody>
                    <a:bodyPr/>
                    <a:lstStyle/>
                    <a:p>
                      <a:pPr algn="l"/>
                      <a:r>
                        <a:rPr lang="en-GB" dirty="0">
                          <a:solidFill>
                            <a:srgbClr val="AFAFAF"/>
                          </a:solidFill>
                          <a:latin typeface="Monaco"/>
                        </a:rPr>
                        <a:t>1</a:t>
                      </a:r>
                    </a:p>
                    <a:p>
                      <a:pPr algn="l"/>
                      <a:r>
                        <a:rPr lang="en-GB" dirty="0">
                          <a:solidFill>
                            <a:srgbClr val="AFAFAF"/>
                          </a:solidFill>
                          <a:latin typeface="Monaco"/>
                        </a:rPr>
                        <a:t>2</a:t>
                      </a:r>
                    </a:p>
                    <a:p>
                      <a:pPr algn="l"/>
                      <a:r>
                        <a:rPr lang="en-GB" dirty="0">
                          <a:solidFill>
                            <a:srgbClr val="AFAFAF"/>
                          </a:solidFill>
                          <a:latin typeface="Monaco"/>
                        </a:rPr>
                        <a:t>3</a:t>
                      </a:r>
                    </a:p>
                    <a:p>
                      <a:pPr algn="l"/>
                      <a:r>
                        <a:rPr lang="en-GB" dirty="0">
                          <a:solidFill>
                            <a:srgbClr val="AFAFAF"/>
                          </a:solidFill>
                          <a:latin typeface="Monaco"/>
                        </a:rPr>
                        <a:t>4</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a:solidFill>
                            <a:srgbClr val="800080"/>
                          </a:solidFill>
                          <a:latin typeface="Monaco"/>
                        </a:rPr>
                        <a:t>char</a:t>
                      </a:r>
                      <a:r>
                        <a:rPr lang="en-GB" dirty="0">
                          <a:solidFill>
                            <a:srgbClr val="006FE0"/>
                          </a:solidFill>
                          <a:latin typeface="Monaco"/>
                        </a:rPr>
                        <a:t> *</a:t>
                      </a:r>
                      <a:r>
                        <a:rPr lang="en-GB" dirty="0">
                          <a:solidFill>
                            <a:srgbClr val="800080"/>
                          </a:solidFill>
                          <a:latin typeface="Monaco"/>
                        </a:rPr>
                        <a:t>value</a:t>
                      </a:r>
                      <a:r>
                        <a:rPr lang="en-GB" dirty="0">
                          <a:solidFill>
                            <a:srgbClr val="333333"/>
                          </a:solidFill>
                          <a:latin typeface="Monaco"/>
                        </a:rPr>
                        <a:t>);</a:t>
                      </a:r>
                      <a:endParaRPr lang="en-GB" dirty="0">
                        <a:latin typeface="Monaco"/>
                      </a:endParaRPr>
                    </a:p>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err="1">
                          <a:solidFill>
                            <a:srgbClr val="800080"/>
                          </a:solidFill>
                          <a:latin typeface="Monaco"/>
                        </a:rPr>
                        <a:t>int</a:t>
                      </a:r>
                      <a:r>
                        <a:rPr lang="en-GB" dirty="0">
                          <a:solidFill>
                            <a:srgbClr val="006FE0"/>
                          </a:solidFill>
                          <a:latin typeface="Monaco"/>
                        </a:rPr>
                        <a:t> </a:t>
                      </a:r>
                      <a:r>
                        <a:rPr lang="en-GB" dirty="0">
                          <a:solidFill>
                            <a:srgbClr val="800080"/>
                          </a:solidFill>
                          <a:latin typeface="Monaco"/>
                        </a:rPr>
                        <a:t>value</a:t>
                      </a:r>
                      <a:r>
                        <a:rPr lang="en-GB" dirty="0">
                          <a:solidFill>
                            <a:srgbClr val="333333"/>
                          </a:solidFill>
                          <a:latin typeface="Monaco"/>
                        </a:rPr>
                        <a:t>);</a:t>
                      </a:r>
                      <a:endParaRPr lang="en-GB" dirty="0">
                        <a:latin typeface="Monaco"/>
                      </a:endParaRPr>
                    </a:p>
                    <a:p>
                      <a:pPr algn="l"/>
                      <a:r>
                        <a:rPr lang="en-GB" dirty="0">
                          <a:latin typeface="Monaco"/>
                        </a:rPr>
                        <a:t> </a:t>
                      </a:r>
                    </a:p>
                    <a:p>
                      <a:pPr algn="l"/>
                      <a:r>
                        <a:rPr lang="en-GB" dirty="0">
                          <a:solidFill>
                            <a:srgbClr val="004ED0"/>
                          </a:solidFill>
                          <a:latin typeface="Monaco"/>
                        </a:rPr>
                        <a:t>print</a:t>
                      </a:r>
                      <a:r>
                        <a:rPr lang="en-GB" dirty="0">
                          <a:solidFill>
                            <a:srgbClr val="333333"/>
                          </a:solidFill>
                          <a:latin typeface="Monaco"/>
                        </a:rPr>
                        <a:t>(</a:t>
                      </a:r>
                      <a:r>
                        <a:rPr lang="en-GB" dirty="0">
                          <a:solidFill>
                            <a:srgbClr val="CE0000"/>
                          </a:solidFill>
                          <a:latin typeface="Monaco"/>
                        </a:rPr>
                        <a:t>'a'</a:t>
                      </a:r>
                      <a:r>
                        <a:rPr lang="en-GB" dirty="0">
                          <a:solidFill>
                            <a:srgbClr val="333333"/>
                          </a:solidFill>
                          <a:latin typeface="Monaco"/>
                        </a:rPr>
                        <a:t>);</a:t>
                      </a:r>
                      <a:r>
                        <a:rPr lang="en-GB" dirty="0">
                          <a:solidFill>
                            <a:srgbClr val="006FE0"/>
                          </a:solidFill>
                          <a:latin typeface="Monaco"/>
                        </a:rPr>
                        <a:t> </a:t>
                      </a:r>
                      <a:r>
                        <a:rPr lang="en-GB" dirty="0">
                          <a:solidFill>
                            <a:srgbClr val="008000"/>
                          </a:solidFill>
                          <a:latin typeface="Monaco"/>
                        </a:rPr>
                        <a:t>// promoted to match print(</a:t>
                      </a:r>
                      <a:r>
                        <a:rPr lang="en-GB" dirty="0" err="1">
                          <a:solidFill>
                            <a:srgbClr val="008000"/>
                          </a:solidFill>
                          <a:latin typeface="Monaco"/>
                        </a:rPr>
                        <a:t>int</a:t>
                      </a:r>
                      <a:r>
                        <a:rPr lang="en-GB" dirty="0">
                          <a:solidFill>
                            <a:srgbClr val="008000"/>
                          </a:solidFill>
                          <a:latin typeface="Monaco"/>
                        </a:rPr>
                        <a:t>)</a:t>
                      </a:r>
                      <a:endParaRPr lang="en-GB"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mtClean="0"/>
              <a:t>Remarks</a:t>
            </a:r>
            <a:r>
              <a:rPr lang="fr-FR" smtClean="0"/>
              <a:t> </a:t>
            </a:r>
            <a:endParaRPr lang="fr-FR"/>
          </a:p>
        </p:txBody>
      </p:sp>
      <p:sp>
        <p:nvSpPr>
          <p:cNvPr id="3" name="Content Placeholder 2"/>
          <p:cNvSpPr txBox="1">
            <a:spLocks noGrp="1"/>
          </p:cNvSpPr>
          <p:nvPr>
            <p:ph idx="1"/>
          </p:nvPr>
        </p:nvSpPr>
        <p:spPr/>
        <p:txBody>
          <a:bodyPr/>
          <a:lstStyle/>
          <a:p>
            <a:pPr lvl="0"/>
            <a:r>
              <a:rPr lang="en-US" dirty="0" smtClean="0"/>
              <a:t>Just like a </a:t>
            </a:r>
            <a:r>
              <a:rPr lang="en-US" b="1" i="1" dirty="0" err="1" smtClean="0"/>
              <a:t>struct</a:t>
            </a:r>
            <a:r>
              <a:rPr lang="en-US" dirty="0" smtClean="0"/>
              <a:t> declaration, a </a:t>
            </a:r>
            <a:r>
              <a:rPr lang="en-US" b="1" i="1" dirty="0" smtClean="0"/>
              <a:t>class</a:t>
            </a:r>
            <a:r>
              <a:rPr lang="en-US" dirty="0" smtClean="0"/>
              <a:t> declaration does not declare any memory. It only defines what the class looks like.</a:t>
            </a:r>
          </a:p>
          <a:p>
            <a:pPr lvl="0"/>
            <a:endParaRPr lang="en-US" dirty="0" smtClean="0"/>
          </a:p>
          <a:p>
            <a:pPr lvl="0"/>
            <a:r>
              <a:rPr lang="en-US" dirty="0" smtClean="0"/>
              <a:t>Do not  forget the semicolon at the end of a class declaration.</a:t>
            </a: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11</a:t>
            </a:fld>
            <a:endParaRPr lang="fr-F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81000"/>
            <a:ext cx="8153400" cy="990600"/>
          </a:xfrm>
        </p:spPr>
        <p:txBody>
          <a:bodyPr>
            <a:noAutofit/>
          </a:bodyPr>
          <a:lstStyle/>
          <a:p>
            <a:r>
              <a:rPr lang="en-GB" sz="3200" dirty="0" smtClean="0"/>
              <a:t>If no promotion is found, C++ tries to find a match through standard conversion. </a:t>
            </a:r>
            <a:br>
              <a:rPr lang="en-GB" sz="3200" dirty="0" smtClean="0"/>
            </a:br>
            <a:endParaRPr lang="en-GB" sz="3200"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110</a:t>
            </a:fld>
            <a:endParaRPr lang="fr-FR"/>
          </a:p>
        </p:txBody>
      </p:sp>
      <p:sp>
        <p:nvSpPr>
          <p:cNvPr id="4" name="Espace réservé du contenu 3"/>
          <p:cNvSpPr>
            <a:spLocks noGrp="1"/>
          </p:cNvSpPr>
          <p:nvPr>
            <p:ph sz="quarter" idx="1"/>
          </p:nvPr>
        </p:nvSpPr>
        <p:spPr>
          <a:xfrm>
            <a:off x="612648" y="1600200"/>
            <a:ext cx="8153400" cy="3429000"/>
          </a:xfrm>
        </p:spPr>
        <p:txBody>
          <a:bodyPr>
            <a:normAutofit/>
          </a:bodyPr>
          <a:lstStyle/>
          <a:p>
            <a:pPr lvl="1">
              <a:buNone/>
            </a:pPr>
            <a:r>
              <a:rPr lang="fr-FR" dirty="0" smtClean="0"/>
              <a:t>EX:</a:t>
            </a:r>
            <a:endParaRPr lang="en-GB" dirty="0" smtClean="0"/>
          </a:p>
          <a:p>
            <a:pPr lvl="1"/>
            <a:r>
              <a:rPr lang="en-GB" sz="2400" dirty="0" smtClean="0"/>
              <a:t>Any numeric type will match any other numeric type, including unsigned (</a:t>
            </a:r>
            <a:r>
              <a:rPr lang="en-GB" sz="2400" dirty="0" err="1" smtClean="0"/>
              <a:t>eg</a:t>
            </a:r>
            <a:r>
              <a:rPr lang="en-GB" sz="2400" dirty="0" smtClean="0"/>
              <a:t>. </a:t>
            </a:r>
            <a:r>
              <a:rPr lang="en-GB" sz="2400" dirty="0" err="1" smtClean="0"/>
              <a:t>int</a:t>
            </a:r>
            <a:r>
              <a:rPr lang="en-GB" sz="2400" dirty="0" smtClean="0"/>
              <a:t> to float)</a:t>
            </a:r>
          </a:p>
          <a:p>
            <a:pPr lvl="1"/>
            <a:r>
              <a:rPr lang="en-GB" sz="2400" dirty="0" err="1" smtClean="0"/>
              <a:t>Enum</a:t>
            </a:r>
            <a:r>
              <a:rPr lang="en-GB" sz="2400" dirty="0" smtClean="0"/>
              <a:t> will match the formal type of a numeric type (</a:t>
            </a:r>
            <a:r>
              <a:rPr lang="en-GB" sz="2400" dirty="0" err="1" smtClean="0"/>
              <a:t>eg</a:t>
            </a:r>
            <a:r>
              <a:rPr lang="en-GB" sz="2400" dirty="0" smtClean="0"/>
              <a:t>. </a:t>
            </a:r>
            <a:r>
              <a:rPr lang="en-GB" sz="2400" dirty="0" err="1" smtClean="0"/>
              <a:t>enum</a:t>
            </a:r>
            <a:r>
              <a:rPr lang="en-GB" sz="2400" dirty="0" smtClean="0"/>
              <a:t> to float)</a:t>
            </a:r>
          </a:p>
          <a:p>
            <a:pPr lvl="1"/>
            <a:r>
              <a:rPr lang="en-GB" sz="2400" dirty="0" smtClean="0"/>
              <a:t>Zero will match a pointer type and numeric type (</a:t>
            </a:r>
            <a:r>
              <a:rPr lang="en-GB" sz="2400" dirty="0" err="1" smtClean="0"/>
              <a:t>eg</a:t>
            </a:r>
            <a:r>
              <a:rPr lang="en-GB" sz="2400" dirty="0" smtClean="0"/>
              <a:t>. 0 to char*, or 0 to float)</a:t>
            </a:r>
          </a:p>
          <a:p>
            <a:pPr lvl="1"/>
            <a:r>
              <a:rPr lang="en-GB" sz="2400" dirty="0" smtClean="0"/>
              <a:t>A pointer will match a void pointer</a:t>
            </a:r>
          </a:p>
          <a:p>
            <a:endParaRPr lang="en-GB" dirty="0"/>
          </a:p>
        </p:txBody>
      </p:sp>
      <p:graphicFrame>
        <p:nvGraphicFramePr>
          <p:cNvPr id="6" name="Tableau 5"/>
          <p:cNvGraphicFramePr>
            <a:graphicFrameLocks noGrp="1"/>
          </p:cNvGraphicFramePr>
          <p:nvPr/>
        </p:nvGraphicFramePr>
        <p:xfrm>
          <a:off x="1219200" y="5105400"/>
          <a:ext cx="6096000" cy="1447800"/>
        </p:xfrm>
        <a:graphic>
          <a:graphicData uri="http://schemas.openxmlformats.org/drawingml/2006/table">
            <a:tbl>
              <a:tblPr/>
              <a:tblGrid>
                <a:gridCol w="304800"/>
                <a:gridCol w="5791200"/>
              </a:tblGrid>
              <a:tr h="0">
                <a:tc>
                  <a:txBody>
                    <a:bodyPr/>
                    <a:lstStyle/>
                    <a:p>
                      <a:pPr algn="l"/>
                      <a:r>
                        <a:rPr lang="en-GB">
                          <a:solidFill>
                            <a:srgbClr val="AFAFAF"/>
                          </a:solidFill>
                          <a:latin typeface="Monaco"/>
                        </a:rPr>
                        <a:t>1</a:t>
                      </a:r>
                    </a:p>
                    <a:p>
                      <a:pPr algn="l"/>
                      <a:r>
                        <a:rPr lang="en-GB">
                          <a:solidFill>
                            <a:srgbClr val="AFAFAF"/>
                          </a:solidFill>
                          <a:latin typeface="Monaco"/>
                        </a:rPr>
                        <a:t>2</a:t>
                      </a:r>
                    </a:p>
                    <a:p>
                      <a:pPr algn="l"/>
                      <a:r>
                        <a:rPr lang="en-GB">
                          <a:solidFill>
                            <a:srgbClr val="AFAFAF"/>
                          </a:solidFill>
                          <a:latin typeface="Monaco"/>
                        </a:rPr>
                        <a:t>3</a:t>
                      </a:r>
                    </a:p>
                    <a:p>
                      <a:pPr algn="l"/>
                      <a:r>
                        <a:rPr lang="en-GB">
                          <a:solidFill>
                            <a:srgbClr val="AFAFAF"/>
                          </a:solidFill>
                          <a:latin typeface="Monaco"/>
                        </a:rPr>
                        <a:t>4</a:t>
                      </a:r>
                    </a:p>
                    <a:p>
                      <a:pPr algn="l"/>
                      <a:r>
                        <a:rPr lang="en-GB">
                          <a:solidFill>
                            <a:srgbClr val="AFAFAF"/>
                          </a:solidFill>
                          <a:latin typeface="Monaco"/>
                        </a:rPr>
                        <a:t>5</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dirty="0" err="1">
                          <a:solidFill>
                            <a:srgbClr val="800080"/>
                          </a:solidFill>
                          <a:latin typeface="Monaco"/>
                        </a:rPr>
                        <a:t>struct</a:t>
                      </a:r>
                      <a:r>
                        <a:rPr lang="en-GB" dirty="0">
                          <a:solidFill>
                            <a:srgbClr val="006FE0"/>
                          </a:solidFill>
                          <a:latin typeface="Monaco"/>
                        </a:rPr>
                        <a:t> </a:t>
                      </a:r>
                      <a:r>
                        <a:rPr lang="en-GB" dirty="0">
                          <a:solidFill>
                            <a:srgbClr val="002D7A"/>
                          </a:solidFill>
                          <a:latin typeface="Monaco"/>
                        </a:rPr>
                        <a:t>Employee</a:t>
                      </a:r>
                      <a:r>
                        <a:rPr lang="en-GB" dirty="0">
                          <a:solidFill>
                            <a:srgbClr val="333333"/>
                          </a:solidFill>
                          <a:latin typeface="Monaco"/>
                        </a:rPr>
                        <a:t>;</a:t>
                      </a:r>
                      <a:r>
                        <a:rPr lang="en-GB" dirty="0">
                          <a:solidFill>
                            <a:srgbClr val="006FE0"/>
                          </a:solidFill>
                          <a:latin typeface="Monaco"/>
                        </a:rPr>
                        <a:t> </a:t>
                      </a:r>
                      <a:r>
                        <a:rPr lang="en-GB" dirty="0">
                          <a:solidFill>
                            <a:srgbClr val="008000"/>
                          </a:solidFill>
                          <a:latin typeface="Monaco"/>
                        </a:rPr>
                        <a:t>// defined somewhere else</a:t>
                      </a:r>
                      <a:endParaRPr lang="en-GB" dirty="0">
                        <a:latin typeface="Monaco"/>
                      </a:endParaRPr>
                    </a:p>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a:solidFill>
                            <a:srgbClr val="800080"/>
                          </a:solidFill>
                          <a:latin typeface="Monaco"/>
                        </a:rPr>
                        <a:t>float</a:t>
                      </a:r>
                      <a:r>
                        <a:rPr lang="en-GB" dirty="0">
                          <a:solidFill>
                            <a:srgbClr val="006FE0"/>
                          </a:solidFill>
                          <a:latin typeface="Monaco"/>
                        </a:rPr>
                        <a:t> </a:t>
                      </a:r>
                      <a:r>
                        <a:rPr lang="en-GB" dirty="0">
                          <a:solidFill>
                            <a:srgbClr val="800080"/>
                          </a:solidFill>
                          <a:latin typeface="Monaco"/>
                        </a:rPr>
                        <a:t>value</a:t>
                      </a:r>
                      <a:r>
                        <a:rPr lang="en-GB" dirty="0">
                          <a:solidFill>
                            <a:srgbClr val="333333"/>
                          </a:solidFill>
                          <a:latin typeface="Monaco"/>
                        </a:rPr>
                        <a:t>);</a:t>
                      </a:r>
                      <a:endParaRPr lang="en-GB" dirty="0">
                        <a:latin typeface="Monaco"/>
                      </a:endParaRPr>
                    </a:p>
                    <a:p>
                      <a:pPr algn="l"/>
                      <a:r>
                        <a:rPr lang="en-GB" dirty="0">
                          <a:solidFill>
                            <a:srgbClr val="800080"/>
                          </a:solidFill>
                          <a:latin typeface="Monaco"/>
                        </a:rPr>
                        <a:t>void</a:t>
                      </a:r>
                      <a:r>
                        <a:rPr lang="en-GB" dirty="0">
                          <a:solidFill>
                            <a:srgbClr val="006FE0"/>
                          </a:solidFill>
                          <a:latin typeface="Monaco"/>
                        </a:rPr>
                        <a:t> </a:t>
                      </a:r>
                      <a:r>
                        <a:rPr lang="en-GB" dirty="0">
                          <a:solidFill>
                            <a:srgbClr val="004ED0"/>
                          </a:solidFill>
                          <a:latin typeface="Monaco"/>
                        </a:rPr>
                        <a:t>print</a:t>
                      </a:r>
                      <a:r>
                        <a:rPr lang="en-GB" dirty="0">
                          <a:solidFill>
                            <a:srgbClr val="333333"/>
                          </a:solidFill>
                          <a:latin typeface="Monaco"/>
                        </a:rPr>
                        <a:t>(</a:t>
                      </a:r>
                      <a:r>
                        <a:rPr lang="en-GB" dirty="0">
                          <a:solidFill>
                            <a:srgbClr val="004ED0"/>
                          </a:solidFill>
                          <a:latin typeface="Monaco"/>
                        </a:rPr>
                        <a:t>Employee </a:t>
                      </a:r>
                      <a:r>
                        <a:rPr lang="en-GB" dirty="0">
                          <a:solidFill>
                            <a:srgbClr val="800080"/>
                          </a:solidFill>
                          <a:latin typeface="Monaco"/>
                        </a:rPr>
                        <a:t>value</a:t>
                      </a:r>
                      <a:r>
                        <a:rPr lang="en-GB" dirty="0">
                          <a:solidFill>
                            <a:srgbClr val="333333"/>
                          </a:solidFill>
                          <a:latin typeface="Monaco"/>
                        </a:rPr>
                        <a:t>);</a:t>
                      </a:r>
                      <a:endParaRPr lang="en-GB" dirty="0">
                        <a:latin typeface="Monaco"/>
                      </a:endParaRPr>
                    </a:p>
                    <a:p>
                      <a:pPr algn="l"/>
                      <a:r>
                        <a:rPr lang="en-GB" dirty="0">
                          <a:latin typeface="Monaco"/>
                        </a:rPr>
                        <a:t> </a:t>
                      </a:r>
                    </a:p>
                    <a:p>
                      <a:pPr algn="l"/>
                      <a:r>
                        <a:rPr lang="en-GB" dirty="0">
                          <a:solidFill>
                            <a:srgbClr val="004ED0"/>
                          </a:solidFill>
                          <a:latin typeface="Monaco"/>
                        </a:rPr>
                        <a:t>print</a:t>
                      </a:r>
                      <a:r>
                        <a:rPr lang="en-GB" dirty="0">
                          <a:solidFill>
                            <a:srgbClr val="333333"/>
                          </a:solidFill>
                          <a:latin typeface="Monaco"/>
                        </a:rPr>
                        <a:t>(</a:t>
                      </a:r>
                      <a:r>
                        <a:rPr lang="en-GB" dirty="0">
                          <a:solidFill>
                            <a:srgbClr val="CE0000"/>
                          </a:solidFill>
                          <a:latin typeface="Monaco"/>
                        </a:rPr>
                        <a:t>'a'</a:t>
                      </a:r>
                      <a:r>
                        <a:rPr lang="en-GB" dirty="0">
                          <a:solidFill>
                            <a:srgbClr val="333333"/>
                          </a:solidFill>
                          <a:latin typeface="Monaco"/>
                        </a:rPr>
                        <a:t>);</a:t>
                      </a:r>
                      <a:r>
                        <a:rPr lang="en-GB" dirty="0">
                          <a:solidFill>
                            <a:srgbClr val="006FE0"/>
                          </a:solidFill>
                          <a:latin typeface="Monaco"/>
                        </a:rPr>
                        <a:t> </a:t>
                      </a:r>
                      <a:r>
                        <a:rPr lang="en-GB" dirty="0">
                          <a:solidFill>
                            <a:srgbClr val="008000"/>
                          </a:solidFill>
                          <a:latin typeface="Monaco"/>
                        </a:rPr>
                        <a:t>// 'a' converted to match print(float)</a:t>
                      </a:r>
                      <a:endParaRPr lang="en-GB"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 Finally, C++ tries to find a match through user-defined conversion</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111</a:t>
            </a:fld>
            <a:endParaRPr lang="fr-FR"/>
          </a:p>
        </p:txBody>
      </p:sp>
      <p:graphicFrame>
        <p:nvGraphicFramePr>
          <p:cNvPr id="7" name="Espace réservé du contenu 6"/>
          <p:cNvGraphicFramePr>
            <a:graphicFrameLocks noGrp="1"/>
          </p:cNvGraphicFramePr>
          <p:nvPr>
            <p:ph sz="quarter" idx="1"/>
          </p:nvPr>
        </p:nvGraphicFramePr>
        <p:xfrm>
          <a:off x="533400" y="3886200"/>
          <a:ext cx="8001001" cy="2590800"/>
        </p:xfrm>
        <a:graphic>
          <a:graphicData uri="http://schemas.openxmlformats.org/drawingml/2006/table">
            <a:tbl>
              <a:tblPr/>
              <a:tblGrid>
                <a:gridCol w="500063"/>
                <a:gridCol w="7500938"/>
              </a:tblGrid>
              <a:tr h="2590800">
                <a:tc>
                  <a:txBody>
                    <a:bodyPr/>
                    <a:lstStyle/>
                    <a:p>
                      <a:pPr algn="l"/>
                      <a:r>
                        <a:rPr lang="en-GB" sz="1800" dirty="0">
                          <a:solidFill>
                            <a:srgbClr val="AFAFAF"/>
                          </a:solidFill>
                          <a:latin typeface="Monaco"/>
                        </a:rPr>
                        <a:t>1</a:t>
                      </a:r>
                    </a:p>
                    <a:p>
                      <a:pPr algn="l"/>
                      <a:r>
                        <a:rPr lang="en-GB" sz="1800" dirty="0">
                          <a:solidFill>
                            <a:srgbClr val="AFAFAF"/>
                          </a:solidFill>
                          <a:latin typeface="Monaco"/>
                        </a:rPr>
                        <a:t>2</a:t>
                      </a:r>
                    </a:p>
                    <a:p>
                      <a:pPr algn="l"/>
                      <a:r>
                        <a:rPr lang="en-GB" sz="1800" dirty="0">
                          <a:solidFill>
                            <a:srgbClr val="AFAFAF"/>
                          </a:solidFill>
                          <a:latin typeface="Monaco"/>
                        </a:rPr>
                        <a:t>3</a:t>
                      </a:r>
                    </a:p>
                    <a:p>
                      <a:pPr algn="l"/>
                      <a:r>
                        <a:rPr lang="en-GB" sz="1800" dirty="0">
                          <a:solidFill>
                            <a:srgbClr val="AFAFAF"/>
                          </a:solidFill>
                          <a:latin typeface="Monaco"/>
                        </a:rPr>
                        <a:t>4</a:t>
                      </a:r>
                    </a:p>
                    <a:p>
                      <a:pPr algn="l"/>
                      <a:r>
                        <a:rPr lang="en-GB" sz="1800" dirty="0">
                          <a:solidFill>
                            <a:srgbClr val="AFAFAF"/>
                          </a:solidFill>
                          <a:latin typeface="Monaco"/>
                        </a:rPr>
                        <a:t>5</a:t>
                      </a:r>
                    </a:p>
                    <a:p>
                      <a:pPr algn="l"/>
                      <a:r>
                        <a:rPr lang="en-GB" sz="1800" dirty="0">
                          <a:solidFill>
                            <a:srgbClr val="AFAFAF"/>
                          </a:solidFill>
                          <a:latin typeface="Monaco"/>
                        </a:rPr>
                        <a:t>6</a:t>
                      </a:r>
                    </a:p>
                    <a:p>
                      <a:pPr algn="l"/>
                      <a:r>
                        <a:rPr lang="en-GB" sz="1800" dirty="0">
                          <a:solidFill>
                            <a:srgbClr val="AFAFAF"/>
                          </a:solidFill>
                          <a:latin typeface="Monaco"/>
                        </a:rPr>
                        <a:t>7</a:t>
                      </a:r>
                    </a:p>
                  </a:txBody>
                  <a:tcPr marL="45044" marR="28153" marT="22522" marB="22522"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1800" dirty="0">
                          <a:solidFill>
                            <a:srgbClr val="800080"/>
                          </a:solidFill>
                          <a:latin typeface="Monaco"/>
                        </a:rPr>
                        <a:t>class</a:t>
                      </a:r>
                      <a:r>
                        <a:rPr lang="en-GB" sz="1800" dirty="0">
                          <a:solidFill>
                            <a:srgbClr val="006FE0"/>
                          </a:solidFill>
                          <a:latin typeface="Monaco"/>
                        </a:rPr>
                        <a:t> </a:t>
                      </a:r>
                      <a:r>
                        <a:rPr lang="en-GB" sz="1800" dirty="0">
                          <a:solidFill>
                            <a:srgbClr val="002D7A"/>
                          </a:solidFill>
                          <a:latin typeface="Monaco"/>
                        </a:rPr>
                        <a:t>X</a:t>
                      </a:r>
                      <a:r>
                        <a:rPr lang="en-GB" sz="1800" dirty="0">
                          <a:solidFill>
                            <a:srgbClr val="333333"/>
                          </a:solidFill>
                          <a:latin typeface="Monaco"/>
                        </a:rPr>
                        <a:t>;</a:t>
                      </a:r>
                      <a:r>
                        <a:rPr lang="en-GB" sz="1800" dirty="0">
                          <a:solidFill>
                            <a:srgbClr val="006FE0"/>
                          </a:solidFill>
                          <a:latin typeface="Monaco"/>
                        </a:rPr>
                        <a:t> </a:t>
                      </a:r>
                      <a:r>
                        <a:rPr lang="en-GB" sz="1800" dirty="0">
                          <a:solidFill>
                            <a:srgbClr val="008000"/>
                          </a:solidFill>
                          <a:latin typeface="Monaco"/>
                        </a:rPr>
                        <a:t>// with user-defined conversion to </a:t>
                      </a:r>
                      <a:r>
                        <a:rPr lang="en-GB" sz="1800" dirty="0" err="1">
                          <a:solidFill>
                            <a:srgbClr val="008000"/>
                          </a:solidFill>
                          <a:latin typeface="Monaco"/>
                        </a:rPr>
                        <a:t>int</a:t>
                      </a:r>
                      <a:endParaRPr lang="en-GB" sz="1800" dirty="0">
                        <a:latin typeface="Monaco"/>
                      </a:endParaRPr>
                    </a:p>
                    <a:p>
                      <a:pPr algn="l"/>
                      <a:r>
                        <a:rPr lang="en-GB" sz="1800" dirty="0">
                          <a:latin typeface="Monaco"/>
                        </a:rPr>
                        <a:t> </a:t>
                      </a:r>
                    </a:p>
                    <a:p>
                      <a:pPr algn="l"/>
                      <a:r>
                        <a:rPr lang="en-GB" sz="1800" dirty="0">
                          <a:solidFill>
                            <a:srgbClr val="800080"/>
                          </a:solidFill>
                          <a:latin typeface="Monaco"/>
                        </a:rPr>
                        <a:t>void</a:t>
                      </a:r>
                      <a:r>
                        <a:rPr lang="en-GB" sz="1800" dirty="0">
                          <a:solidFill>
                            <a:srgbClr val="006FE0"/>
                          </a:solidFill>
                          <a:latin typeface="Monaco"/>
                        </a:rPr>
                        <a:t> </a:t>
                      </a:r>
                      <a:r>
                        <a:rPr lang="en-GB" sz="1800" dirty="0">
                          <a:solidFill>
                            <a:srgbClr val="004ED0"/>
                          </a:solidFill>
                          <a:latin typeface="Monaco"/>
                        </a:rPr>
                        <a:t>print</a:t>
                      </a:r>
                      <a:r>
                        <a:rPr lang="en-GB" sz="1800" dirty="0">
                          <a:solidFill>
                            <a:srgbClr val="333333"/>
                          </a:solidFill>
                          <a:latin typeface="Monaco"/>
                        </a:rPr>
                        <a:t>(</a:t>
                      </a:r>
                      <a:r>
                        <a:rPr lang="en-GB" sz="1800" dirty="0">
                          <a:solidFill>
                            <a:srgbClr val="800080"/>
                          </a:solidFill>
                          <a:latin typeface="Monaco"/>
                        </a:rPr>
                        <a:t>float</a:t>
                      </a:r>
                      <a:r>
                        <a:rPr lang="en-GB" sz="1800" dirty="0">
                          <a:solidFill>
                            <a:srgbClr val="006FE0"/>
                          </a:solidFill>
                          <a:latin typeface="Monaco"/>
                        </a:rPr>
                        <a:t> </a:t>
                      </a:r>
                      <a:r>
                        <a:rPr lang="en-GB" sz="1800" dirty="0">
                          <a:solidFill>
                            <a:srgbClr val="800080"/>
                          </a:solidFill>
                          <a:latin typeface="Monaco"/>
                        </a:rPr>
                        <a:t>value</a:t>
                      </a:r>
                      <a:r>
                        <a:rPr lang="en-GB" sz="1800" dirty="0">
                          <a:solidFill>
                            <a:srgbClr val="333333"/>
                          </a:solidFill>
                          <a:latin typeface="Monaco"/>
                        </a:rPr>
                        <a:t>);</a:t>
                      </a:r>
                      <a:endParaRPr lang="en-GB" sz="1800" dirty="0">
                        <a:latin typeface="Monaco"/>
                      </a:endParaRPr>
                    </a:p>
                    <a:p>
                      <a:pPr algn="l"/>
                      <a:r>
                        <a:rPr lang="en-GB" sz="1800" dirty="0">
                          <a:solidFill>
                            <a:srgbClr val="800080"/>
                          </a:solidFill>
                          <a:latin typeface="Monaco"/>
                        </a:rPr>
                        <a:t>void</a:t>
                      </a:r>
                      <a:r>
                        <a:rPr lang="en-GB" sz="1800" dirty="0">
                          <a:solidFill>
                            <a:srgbClr val="006FE0"/>
                          </a:solidFill>
                          <a:latin typeface="Monaco"/>
                        </a:rPr>
                        <a:t> </a:t>
                      </a:r>
                      <a:r>
                        <a:rPr lang="en-GB" sz="1800" dirty="0">
                          <a:solidFill>
                            <a:srgbClr val="004ED0"/>
                          </a:solidFill>
                          <a:latin typeface="Monaco"/>
                        </a:rPr>
                        <a:t>print</a:t>
                      </a:r>
                      <a:r>
                        <a:rPr lang="en-GB" sz="1800" dirty="0">
                          <a:solidFill>
                            <a:srgbClr val="333333"/>
                          </a:solidFill>
                          <a:latin typeface="Monaco"/>
                        </a:rPr>
                        <a:t>(</a:t>
                      </a:r>
                      <a:r>
                        <a:rPr lang="en-GB" sz="1800" dirty="0" err="1">
                          <a:solidFill>
                            <a:srgbClr val="800080"/>
                          </a:solidFill>
                          <a:latin typeface="Monaco"/>
                        </a:rPr>
                        <a:t>int</a:t>
                      </a:r>
                      <a:r>
                        <a:rPr lang="en-GB" sz="1800" dirty="0">
                          <a:solidFill>
                            <a:srgbClr val="006FE0"/>
                          </a:solidFill>
                          <a:latin typeface="Monaco"/>
                        </a:rPr>
                        <a:t> </a:t>
                      </a:r>
                      <a:r>
                        <a:rPr lang="en-GB" sz="1800" dirty="0">
                          <a:solidFill>
                            <a:srgbClr val="800080"/>
                          </a:solidFill>
                          <a:latin typeface="Monaco"/>
                        </a:rPr>
                        <a:t>value</a:t>
                      </a:r>
                      <a:r>
                        <a:rPr lang="en-GB" sz="1800" dirty="0">
                          <a:solidFill>
                            <a:srgbClr val="333333"/>
                          </a:solidFill>
                          <a:latin typeface="Monaco"/>
                        </a:rPr>
                        <a:t>);</a:t>
                      </a:r>
                      <a:endParaRPr lang="en-GB" sz="1800" dirty="0">
                        <a:latin typeface="Monaco"/>
                      </a:endParaRPr>
                    </a:p>
                    <a:p>
                      <a:pPr algn="l"/>
                      <a:r>
                        <a:rPr lang="en-GB" sz="1800" dirty="0">
                          <a:latin typeface="Monaco"/>
                        </a:rPr>
                        <a:t> </a:t>
                      </a:r>
                    </a:p>
                    <a:p>
                      <a:pPr algn="l"/>
                      <a:r>
                        <a:rPr lang="en-GB" sz="1800" dirty="0">
                          <a:solidFill>
                            <a:srgbClr val="000000"/>
                          </a:solidFill>
                          <a:latin typeface="Monaco"/>
                        </a:rPr>
                        <a:t>X</a:t>
                      </a:r>
                      <a:r>
                        <a:rPr lang="en-GB" sz="1800" dirty="0">
                          <a:solidFill>
                            <a:srgbClr val="006FE0"/>
                          </a:solidFill>
                          <a:latin typeface="Monaco"/>
                        </a:rPr>
                        <a:t> </a:t>
                      </a:r>
                      <a:r>
                        <a:rPr lang="en-GB" sz="1800" dirty="0">
                          <a:solidFill>
                            <a:srgbClr val="800080"/>
                          </a:solidFill>
                          <a:latin typeface="Monaco"/>
                        </a:rPr>
                        <a:t>value</a:t>
                      </a:r>
                      <a:r>
                        <a:rPr lang="en-GB" sz="1800" dirty="0">
                          <a:solidFill>
                            <a:srgbClr val="333333"/>
                          </a:solidFill>
                          <a:latin typeface="Monaco"/>
                        </a:rPr>
                        <a:t>;</a:t>
                      </a:r>
                      <a:r>
                        <a:rPr lang="en-GB" sz="1800" dirty="0">
                          <a:solidFill>
                            <a:srgbClr val="006FE0"/>
                          </a:solidFill>
                          <a:latin typeface="Monaco"/>
                        </a:rPr>
                        <a:t> </a:t>
                      </a:r>
                      <a:r>
                        <a:rPr lang="en-GB" sz="1800" dirty="0">
                          <a:solidFill>
                            <a:srgbClr val="008000"/>
                          </a:solidFill>
                          <a:latin typeface="Monaco"/>
                        </a:rPr>
                        <a:t>// declare a variable named </a:t>
                      </a:r>
                      <a:r>
                        <a:rPr lang="en-GB" sz="1800" dirty="0" err="1">
                          <a:solidFill>
                            <a:srgbClr val="008000"/>
                          </a:solidFill>
                          <a:latin typeface="Monaco"/>
                        </a:rPr>
                        <a:t>cValue</a:t>
                      </a:r>
                      <a:r>
                        <a:rPr lang="en-GB" sz="1800" dirty="0">
                          <a:solidFill>
                            <a:srgbClr val="008000"/>
                          </a:solidFill>
                          <a:latin typeface="Monaco"/>
                        </a:rPr>
                        <a:t> of type class X</a:t>
                      </a:r>
                      <a:endParaRPr lang="en-GB" sz="1800" dirty="0">
                        <a:latin typeface="Monaco"/>
                      </a:endParaRPr>
                    </a:p>
                    <a:p>
                      <a:pPr algn="l"/>
                      <a:r>
                        <a:rPr lang="en-GB" sz="1800" dirty="0">
                          <a:solidFill>
                            <a:srgbClr val="004ED0"/>
                          </a:solidFill>
                          <a:latin typeface="Monaco"/>
                        </a:rPr>
                        <a:t>print</a:t>
                      </a:r>
                      <a:r>
                        <a:rPr lang="en-GB" sz="1800" dirty="0">
                          <a:solidFill>
                            <a:srgbClr val="333333"/>
                          </a:solidFill>
                          <a:latin typeface="Monaco"/>
                        </a:rPr>
                        <a:t>(</a:t>
                      </a:r>
                      <a:r>
                        <a:rPr lang="en-GB" sz="1800" dirty="0">
                          <a:solidFill>
                            <a:srgbClr val="800080"/>
                          </a:solidFill>
                          <a:latin typeface="Monaco"/>
                        </a:rPr>
                        <a:t>value</a:t>
                      </a:r>
                      <a:r>
                        <a:rPr lang="en-GB" sz="1800" dirty="0">
                          <a:solidFill>
                            <a:srgbClr val="333333"/>
                          </a:solidFill>
                          <a:latin typeface="Monaco"/>
                        </a:rPr>
                        <a:t>);</a:t>
                      </a:r>
                      <a:r>
                        <a:rPr lang="en-GB" sz="1800" dirty="0">
                          <a:solidFill>
                            <a:srgbClr val="006FE0"/>
                          </a:solidFill>
                          <a:latin typeface="Monaco"/>
                        </a:rPr>
                        <a:t> </a:t>
                      </a:r>
                      <a:r>
                        <a:rPr lang="en-GB" sz="1800" dirty="0">
                          <a:solidFill>
                            <a:srgbClr val="008000"/>
                          </a:solidFill>
                          <a:latin typeface="Monaco"/>
                        </a:rPr>
                        <a:t>// value will be converted to an </a:t>
                      </a:r>
                      <a:r>
                        <a:rPr lang="en-GB" sz="1800" dirty="0" err="1">
                          <a:solidFill>
                            <a:srgbClr val="008000"/>
                          </a:solidFill>
                          <a:latin typeface="Monaco"/>
                        </a:rPr>
                        <a:t>int</a:t>
                      </a:r>
                      <a:r>
                        <a:rPr lang="en-GB" sz="1800" dirty="0">
                          <a:solidFill>
                            <a:srgbClr val="008000"/>
                          </a:solidFill>
                          <a:latin typeface="Monaco"/>
                        </a:rPr>
                        <a:t> and matched to print(</a:t>
                      </a:r>
                      <a:r>
                        <a:rPr lang="en-GB" sz="1800" dirty="0" err="1">
                          <a:solidFill>
                            <a:srgbClr val="008000"/>
                          </a:solidFill>
                          <a:latin typeface="Monaco"/>
                        </a:rPr>
                        <a:t>int</a:t>
                      </a:r>
                      <a:r>
                        <a:rPr lang="en-GB" sz="1800" dirty="0">
                          <a:solidFill>
                            <a:srgbClr val="008000"/>
                          </a:solidFill>
                          <a:latin typeface="Monaco"/>
                        </a:rPr>
                        <a:t>)</a:t>
                      </a:r>
                      <a:endParaRPr lang="en-GB" sz="1800" dirty="0">
                        <a:latin typeface="Monaco"/>
                      </a:endParaRPr>
                    </a:p>
                  </a:txBody>
                  <a:tcPr marL="45044" marR="45044" marT="22522" marB="22522"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
        <p:nvSpPr>
          <p:cNvPr id="8" name="Rectangle 7"/>
          <p:cNvSpPr/>
          <p:nvPr/>
        </p:nvSpPr>
        <p:spPr>
          <a:xfrm>
            <a:off x="533400" y="1828800"/>
            <a:ext cx="8077200" cy="1938992"/>
          </a:xfrm>
          <a:prstGeom prst="rect">
            <a:avLst/>
          </a:prstGeom>
        </p:spPr>
        <p:txBody>
          <a:bodyPr wrap="square">
            <a:spAutoFit/>
          </a:bodyPr>
          <a:lstStyle/>
          <a:p>
            <a:r>
              <a:rPr lang="en-GB" sz="2400" dirty="0" smtClean="0"/>
              <a:t>classes (which are similar to </a:t>
            </a:r>
            <a:r>
              <a:rPr lang="en-GB" sz="2400" dirty="0" err="1" smtClean="0"/>
              <a:t>structs</a:t>
            </a:r>
            <a:r>
              <a:rPr lang="en-GB" sz="2400" dirty="0" smtClean="0"/>
              <a:t>) can define conversions to other types that can be implicitly applied to objects of that class.</a:t>
            </a:r>
          </a:p>
          <a:p>
            <a:endParaRPr lang="en-GB" sz="2400" dirty="0" smtClean="0"/>
          </a:p>
          <a:p>
            <a:r>
              <a:rPr lang="fr-FR" sz="2400" dirty="0" err="1" smtClean="0"/>
              <a:t>Example</a:t>
            </a:r>
            <a:r>
              <a:rPr lang="fr-FR" sz="2400" dirty="0" smtClean="0"/>
              <a:t>:</a:t>
            </a:r>
            <a:endParaRPr lang="en-GB" sz="24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Operator overloading </a:t>
            </a:r>
            <a:r>
              <a:rPr lang="en-US" smtClean="0"/>
              <a:t>-Example</a:t>
            </a:r>
            <a:endParaRPr lang="en-US"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112</a:t>
            </a:fld>
            <a:endParaRPr lang="fr-FR"/>
          </a:p>
        </p:txBody>
      </p:sp>
      <p:pic>
        <p:nvPicPr>
          <p:cNvPr id="171011" name="Picture 3"/>
          <p:cNvPicPr>
            <a:picLocks noGrp="1" noChangeAspect="1" noChangeArrowheads="1"/>
          </p:cNvPicPr>
          <p:nvPr>
            <p:ph sz="quarter" idx="1"/>
          </p:nvPr>
        </p:nvPicPr>
        <p:blipFill>
          <a:blip r:embed="rId2" cstate="print"/>
          <a:srcRect/>
          <a:stretch>
            <a:fillRect/>
          </a:stretch>
        </p:blipFill>
        <p:spPr bwMode="auto">
          <a:xfrm>
            <a:off x="935020" y="1643062"/>
            <a:ext cx="7599380" cy="498633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113</a:t>
            </a:fld>
            <a:endParaRPr lang="fr-FR"/>
          </a:p>
        </p:txBody>
      </p:sp>
      <p:pic>
        <p:nvPicPr>
          <p:cNvPr id="172034" name="Picture 2"/>
          <p:cNvPicPr>
            <a:picLocks noGrp="1" noChangeAspect="1" noChangeArrowheads="1"/>
          </p:cNvPicPr>
          <p:nvPr>
            <p:ph sz="quarter" idx="1"/>
          </p:nvPr>
        </p:nvPicPr>
        <p:blipFill>
          <a:blip r:embed="rId2" cstate="print"/>
          <a:srcRect/>
          <a:stretch>
            <a:fillRect/>
          </a:stretch>
        </p:blipFill>
        <p:spPr bwMode="auto">
          <a:xfrm>
            <a:off x="914400" y="1600200"/>
            <a:ext cx="6781799" cy="4953000"/>
          </a:xfrm>
          <a:prstGeom prst="rect">
            <a:avLst/>
          </a:prstGeom>
          <a:noFill/>
          <a:ln w="9525">
            <a:noFill/>
            <a:miter lim="800000"/>
            <a:headEnd/>
            <a:tailEnd/>
          </a:ln>
        </p:spPr>
      </p:pic>
      <p:sp>
        <p:nvSpPr>
          <p:cNvPr id="6" name="Titre 1"/>
          <p:cNvSpPr>
            <a:spLocks noGrp="1"/>
          </p:cNvSpPr>
          <p:nvPr>
            <p:ph type="title"/>
          </p:nvPr>
        </p:nvSpPr>
        <p:spPr/>
        <p:txBody>
          <a:bodyPr/>
          <a:lstStyle/>
          <a:p>
            <a:r>
              <a:rPr lang="en-US" dirty="0" smtClean="0"/>
              <a:t>Operator overloading –Example2</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smtClean="0"/>
              <a:t>Overloading operators for operands of different types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114</a:t>
            </a:fld>
            <a:endParaRPr lang="fr-FR"/>
          </a:p>
        </p:txBody>
      </p:sp>
      <p:sp>
        <p:nvSpPr>
          <p:cNvPr id="4" name="Espace réservé du contenu 3"/>
          <p:cNvSpPr>
            <a:spLocks noGrp="1"/>
          </p:cNvSpPr>
          <p:nvPr>
            <p:ph sz="quarter" idx="1"/>
          </p:nvPr>
        </p:nvSpPr>
        <p:spPr/>
        <p:txBody>
          <a:bodyPr>
            <a:normAutofit fontScale="85000" lnSpcReduction="10000"/>
          </a:bodyPr>
          <a:lstStyle/>
          <a:p>
            <a:r>
              <a:rPr lang="en-GB" dirty="0" smtClean="0"/>
              <a:t>Often it is the case that you want your overloaded operators to work with operands that are different types. For example, if we have Cents(4), we may want to add the integer 6 to this to produce the result Cents(10).</a:t>
            </a:r>
          </a:p>
          <a:p>
            <a:endParaRPr lang="en-GB" dirty="0" smtClean="0"/>
          </a:p>
          <a:p>
            <a:r>
              <a:rPr lang="en-GB" dirty="0" smtClean="0"/>
              <a:t>When C++ evaluates the expression x + y, x becomes the first parameter, and y becomes the second parameter. When x and y have the same type, it does not matter if you add x + y or y + x -- either way, the same version of operator+ gets called. However, when the operands have different types, x + y is not the same as y + x.</a:t>
            </a:r>
          </a:p>
          <a:p>
            <a:endParaRPr lang="en-GB"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115</a:t>
            </a:fld>
            <a:endParaRPr lang="fr-FR"/>
          </a:p>
        </p:txBody>
      </p:sp>
      <p:pic>
        <p:nvPicPr>
          <p:cNvPr id="174082" name="Picture 2"/>
          <p:cNvPicPr>
            <a:picLocks noGrp="1" noChangeAspect="1" noChangeArrowheads="1"/>
          </p:cNvPicPr>
          <p:nvPr>
            <p:ph sz="quarter" idx="1"/>
          </p:nvPr>
        </p:nvPicPr>
        <p:blipFill>
          <a:blip r:embed="rId2" cstate="print"/>
          <a:srcRect/>
          <a:stretch>
            <a:fillRect/>
          </a:stretch>
        </p:blipFill>
        <p:spPr bwMode="auto">
          <a:xfrm>
            <a:off x="914400" y="1295400"/>
            <a:ext cx="7162800" cy="5283536"/>
          </a:xfrm>
          <a:prstGeom prst="rect">
            <a:avLst/>
          </a:prstGeom>
          <a:noFill/>
          <a:ln w="9525">
            <a:solidFill>
              <a:schemeClr val="accent1"/>
            </a:solidFill>
            <a:miter lim="800000"/>
            <a:headEnd/>
            <a:tailEnd/>
          </a:ln>
        </p:spPr>
      </p:pic>
      <p:sp>
        <p:nvSpPr>
          <p:cNvPr id="6" name="Titre 1"/>
          <p:cNvSpPr>
            <a:spLocks noGrp="1"/>
          </p:cNvSpPr>
          <p:nvPr>
            <p:ph type="title"/>
          </p:nvPr>
        </p:nvSpPr>
        <p:spPr/>
        <p:txBody>
          <a:bodyPr/>
          <a:lstStyle/>
          <a:p>
            <a:r>
              <a:rPr lang="en-US" dirty="0" smtClean="0"/>
              <a:t>Operator overloading –Example3</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Polymorphisme</a:t>
            </a:r>
            <a:endParaRPr lang="en-GB" dirty="0"/>
          </a:p>
        </p:txBody>
      </p:sp>
      <p:sp>
        <p:nvSpPr>
          <p:cNvPr id="3" name="Espace réservé du contenu 2"/>
          <p:cNvSpPr>
            <a:spLocks noGrp="1"/>
          </p:cNvSpPr>
          <p:nvPr>
            <p:ph sz="quarter" idx="1"/>
          </p:nvPr>
        </p:nvSpPr>
        <p:spPr/>
        <p:txBody>
          <a:bodyPr/>
          <a:lstStyle/>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116</a:t>
            </a:fld>
            <a:endParaRPr lang="fr-F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Exceptions </a:t>
            </a:r>
            <a:endParaRPr lang="en-GB" dirty="0"/>
          </a:p>
        </p:txBody>
      </p:sp>
      <p:sp>
        <p:nvSpPr>
          <p:cNvPr id="3" name="Espace réservé du contenu 2"/>
          <p:cNvSpPr>
            <a:spLocks noGrp="1"/>
          </p:cNvSpPr>
          <p:nvPr>
            <p:ph sz="quarter" idx="1"/>
          </p:nvPr>
        </p:nvSpPr>
        <p:spPr/>
        <p:txBody>
          <a:bodyPr/>
          <a:lstStyle/>
          <a:p>
            <a:r>
              <a:rPr lang="en-GB" dirty="0" smtClean="0"/>
              <a:t>Exception handling provides a mechanism to decouple handling of errors or other exceptional circumstances from the typical control flow of your code. This allows more freedom to handle errors when and however is most useful for a given situation</a:t>
            </a:r>
          </a:p>
          <a:p>
            <a:r>
              <a:rPr lang="en-GB" dirty="0" smtClean="0"/>
              <a:t>Exceptions in C++ are implemented using three keywords that work in conjunction with each other: </a:t>
            </a:r>
            <a:r>
              <a:rPr lang="en-GB" b="1" dirty="0" smtClean="0"/>
              <a:t>throw</a:t>
            </a:r>
            <a:r>
              <a:rPr lang="en-GB" dirty="0" smtClean="0"/>
              <a:t>, </a:t>
            </a:r>
            <a:r>
              <a:rPr lang="en-GB" b="1" dirty="0" smtClean="0"/>
              <a:t>try</a:t>
            </a:r>
            <a:r>
              <a:rPr lang="en-GB" dirty="0" smtClean="0"/>
              <a:t>, and </a:t>
            </a:r>
            <a:r>
              <a:rPr lang="en-GB" b="1" dirty="0" smtClean="0"/>
              <a:t>catch</a:t>
            </a:r>
            <a:r>
              <a:rPr lang="en-GB" dirty="0" smtClean="0"/>
              <a:t>.</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117</a:t>
            </a:fld>
            <a:endParaRPr lang="fr-F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throw statement</a:t>
            </a:r>
            <a:r>
              <a:rPr lang="en-GB" dirty="0" smtClean="0"/>
              <a:t> </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118</a:t>
            </a:fld>
            <a:endParaRPr lang="fr-FR"/>
          </a:p>
        </p:txBody>
      </p:sp>
      <p:sp>
        <p:nvSpPr>
          <p:cNvPr id="4" name="Espace réservé du contenu 3"/>
          <p:cNvSpPr>
            <a:spLocks noGrp="1"/>
          </p:cNvSpPr>
          <p:nvPr>
            <p:ph sz="quarter" idx="1"/>
          </p:nvPr>
        </p:nvSpPr>
        <p:spPr/>
        <p:txBody>
          <a:bodyPr>
            <a:normAutofit fontScale="92500" lnSpcReduction="20000"/>
          </a:bodyPr>
          <a:lstStyle/>
          <a:p>
            <a:r>
              <a:rPr lang="en-GB" dirty="0" smtClean="0"/>
              <a:t>In C++, a </a:t>
            </a:r>
            <a:r>
              <a:rPr lang="en-GB" b="1" dirty="0" smtClean="0"/>
              <a:t>throw statement</a:t>
            </a:r>
            <a:r>
              <a:rPr lang="en-GB" dirty="0" smtClean="0"/>
              <a:t> is used to signal that an exception or error case has occurred. </a:t>
            </a:r>
            <a:r>
              <a:rPr lang="en-GB" dirty="0" err="1" smtClean="0"/>
              <a:t>Signaling</a:t>
            </a:r>
            <a:r>
              <a:rPr lang="en-GB" dirty="0" smtClean="0"/>
              <a:t> that an exception has occurred is also commonly called </a:t>
            </a:r>
            <a:r>
              <a:rPr lang="en-GB" b="1" dirty="0" smtClean="0"/>
              <a:t>raising</a:t>
            </a:r>
            <a:r>
              <a:rPr lang="en-GB" dirty="0" smtClean="0"/>
              <a:t> an exception.</a:t>
            </a:r>
          </a:p>
          <a:p>
            <a:pPr>
              <a:buNone/>
            </a:pPr>
            <a:endParaRPr lang="en-GB" dirty="0" smtClean="0"/>
          </a:p>
          <a:p>
            <a:r>
              <a:rPr lang="en-GB" dirty="0" smtClean="0"/>
              <a:t>To use a throw statement, simply use the </a:t>
            </a:r>
            <a:r>
              <a:rPr lang="en-GB" b="1" dirty="0" smtClean="0"/>
              <a:t>throw</a:t>
            </a:r>
            <a:r>
              <a:rPr lang="en-GB" dirty="0" smtClean="0"/>
              <a:t> keyword, followed by a value of any data type you wish to use to signal that an error has occurred. </a:t>
            </a:r>
          </a:p>
          <a:p>
            <a:endParaRPr lang="en-GB" dirty="0" smtClean="0"/>
          </a:p>
          <a:p>
            <a:r>
              <a:rPr lang="en-GB" dirty="0" smtClean="0"/>
              <a:t>Typically, this value will be an error code, a description of the problem, or a custom exception class.</a:t>
            </a:r>
            <a:endParaRPr lang="en-GB"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Examples</a:t>
            </a:r>
            <a:r>
              <a:rPr lang="fr-FR" dirty="0" smtClean="0"/>
              <a:t>:</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119</a:t>
            </a:fld>
            <a:endParaRPr lang="fr-FR"/>
          </a:p>
        </p:txBody>
      </p:sp>
      <p:graphicFrame>
        <p:nvGraphicFramePr>
          <p:cNvPr id="7" name="Tableau 6"/>
          <p:cNvGraphicFramePr>
            <a:graphicFrameLocks noGrp="1"/>
          </p:cNvGraphicFramePr>
          <p:nvPr/>
        </p:nvGraphicFramePr>
        <p:xfrm>
          <a:off x="381000" y="2438400"/>
          <a:ext cx="8382000" cy="3429000"/>
        </p:xfrm>
        <a:graphic>
          <a:graphicData uri="http://schemas.openxmlformats.org/drawingml/2006/table">
            <a:tbl>
              <a:tblPr/>
              <a:tblGrid>
                <a:gridCol w="481723"/>
                <a:gridCol w="7900277"/>
              </a:tblGrid>
              <a:tr h="3429000">
                <a:tc>
                  <a:txBody>
                    <a:bodyPr/>
                    <a:lstStyle/>
                    <a:p>
                      <a:pPr algn="l"/>
                      <a:r>
                        <a:rPr lang="en-GB" sz="2400" dirty="0">
                          <a:solidFill>
                            <a:srgbClr val="AFAFAF"/>
                          </a:solidFill>
                          <a:latin typeface="Monaco"/>
                        </a:rPr>
                        <a:t>1</a:t>
                      </a:r>
                    </a:p>
                    <a:p>
                      <a:pPr algn="l"/>
                      <a:r>
                        <a:rPr lang="en-GB" sz="2400" dirty="0">
                          <a:solidFill>
                            <a:srgbClr val="AFAFAF"/>
                          </a:solidFill>
                          <a:latin typeface="Monaco"/>
                        </a:rPr>
                        <a:t>2</a:t>
                      </a:r>
                    </a:p>
                    <a:p>
                      <a:pPr algn="l"/>
                      <a:r>
                        <a:rPr lang="en-GB" sz="2400" dirty="0">
                          <a:solidFill>
                            <a:srgbClr val="AFAFAF"/>
                          </a:solidFill>
                          <a:latin typeface="Monaco"/>
                        </a:rPr>
                        <a:t>3</a:t>
                      </a:r>
                    </a:p>
                    <a:p>
                      <a:pPr algn="l"/>
                      <a:r>
                        <a:rPr lang="en-GB" sz="2400" dirty="0">
                          <a:solidFill>
                            <a:srgbClr val="AFAFAF"/>
                          </a:solidFill>
                          <a:latin typeface="Monaco"/>
                        </a:rPr>
                        <a:t>4</a:t>
                      </a:r>
                    </a:p>
                    <a:p>
                      <a:pPr algn="l"/>
                      <a:r>
                        <a:rPr lang="en-GB" sz="2400" dirty="0">
                          <a:solidFill>
                            <a:srgbClr val="AFAFAF"/>
                          </a:solidFill>
                          <a:latin typeface="Monaco"/>
                        </a:rPr>
                        <a:t>5</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2400" dirty="0">
                          <a:solidFill>
                            <a:srgbClr val="800080"/>
                          </a:solidFill>
                          <a:latin typeface="Monaco"/>
                        </a:rPr>
                        <a:t>throw</a:t>
                      </a:r>
                      <a:r>
                        <a:rPr lang="en-GB" sz="2400" dirty="0">
                          <a:solidFill>
                            <a:srgbClr val="006FE0"/>
                          </a:solidFill>
                          <a:latin typeface="Monaco"/>
                        </a:rPr>
                        <a:t> -</a:t>
                      </a:r>
                      <a:r>
                        <a:rPr lang="en-GB" sz="2400" dirty="0">
                          <a:solidFill>
                            <a:srgbClr val="002D7A"/>
                          </a:solidFill>
                          <a:latin typeface="Monaco"/>
                        </a:rPr>
                        <a:t>1</a:t>
                      </a:r>
                      <a:r>
                        <a:rPr lang="en-GB" sz="2400" dirty="0">
                          <a:solidFill>
                            <a:srgbClr val="333333"/>
                          </a:solidFill>
                          <a:latin typeface="Monaco"/>
                        </a:rPr>
                        <a:t>;</a:t>
                      </a:r>
                      <a:r>
                        <a:rPr lang="en-GB" sz="2400" dirty="0">
                          <a:solidFill>
                            <a:srgbClr val="006FE0"/>
                          </a:solidFill>
                          <a:latin typeface="Monaco"/>
                        </a:rPr>
                        <a:t> </a:t>
                      </a:r>
                      <a:r>
                        <a:rPr lang="en-GB" sz="2400" dirty="0">
                          <a:solidFill>
                            <a:srgbClr val="008000"/>
                          </a:solidFill>
                          <a:latin typeface="Monaco"/>
                        </a:rPr>
                        <a:t>// throw a literal integer value</a:t>
                      </a:r>
                      <a:endParaRPr lang="en-GB" sz="2400" dirty="0">
                        <a:latin typeface="Monaco"/>
                      </a:endParaRPr>
                    </a:p>
                    <a:p>
                      <a:pPr algn="l"/>
                      <a:r>
                        <a:rPr lang="en-GB" sz="2400" dirty="0">
                          <a:solidFill>
                            <a:srgbClr val="800080"/>
                          </a:solidFill>
                          <a:latin typeface="Monaco"/>
                        </a:rPr>
                        <a:t>throw</a:t>
                      </a:r>
                      <a:r>
                        <a:rPr lang="en-GB" sz="2400" dirty="0">
                          <a:solidFill>
                            <a:srgbClr val="006FE0"/>
                          </a:solidFill>
                          <a:latin typeface="Monaco"/>
                        </a:rPr>
                        <a:t> </a:t>
                      </a:r>
                      <a:r>
                        <a:rPr lang="en-GB" sz="2400" dirty="0">
                          <a:solidFill>
                            <a:srgbClr val="002D7A"/>
                          </a:solidFill>
                          <a:latin typeface="Monaco"/>
                        </a:rPr>
                        <a:t>ENUM_INVALID_INDEX</a:t>
                      </a:r>
                      <a:r>
                        <a:rPr lang="en-GB" sz="2400" dirty="0">
                          <a:solidFill>
                            <a:srgbClr val="333333"/>
                          </a:solidFill>
                          <a:latin typeface="Monaco"/>
                        </a:rPr>
                        <a:t>;</a:t>
                      </a:r>
                      <a:r>
                        <a:rPr lang="en-GB" sz="2400" dirty="0">
                          <a:solidFill>
                            <a:srgbClr val="006FE0"/>
                          </a:solidFill>
                          <a:latin typeface="Monaco"/>
                        </a:rPr>
                        <a:t> </a:t>
                      </a:r>
                      <a:r>
                        <a:rPr lang="en-GB" sz="2400" dirty="0">
                          <a:solidFill>
                            <a:srgbClr val="008000"/>
                          </a:solidFill>
                          <a:latin typeface="Monaco"/>
                        </a:rPr>
                        <a:t>// throw an </a:t>
                      </a:r>
                      <a:r>
                        <a:rPr lang="en-GB" sz="2400" dirty="0" err="1">
                          <a:solidFill>
                            <a:srgbClr val="008000"/>
                          </a:solidFill>
                          <a:latin typeface="Monaco"/>
                        </a:rPr>
                        <a:t>enum</a:t>
                      </a:r>
                      <a:r>
                        <a:rPr lang="en-GB" sz="2400" dirty="0">
                          <a:solidFill>
                            <a:srgbClr val="008000"/>
                          </a:solidFill>
                          <a:latin typeface="Monaco"/>
                        </a:rPr>
                        <a:t> value</a:t>
                      </a:r>
                      <a:endParaRPr lang="en-GB" sz="2400" dirty="0">
                        <a:latin typeface="Monaco"/>
                      </a:endParaRPr>
                    </a:p>
                    <a:p>
                      <a:pPr algn="l"/>
                      <a:r>
                        <a:rPr lang="en-GB" sz="2400" dirty="0">
                          <a:solidFill>
                            <a:srgbClr val="800080"/>
                          </a:solidFill>
                          <a:latin typeface="Monaco"/>
                        </a:rPr>
                        <a:t>throw</a:t>
                      </a:r>
                      <a:r>
                        <a:rPr lang="en-GB" sz="2400" dirty="0">
                          <a:solidFill>
                            <a:srgbClr val="006FE0"/>
                          </a:solidFill>
                          <a:latin typeface="Monaco"/>
                        </a:rPr>
                        <a:t> </a:t>
                      </a:r>
                      <a:r>
                        <a:rPr lang="en-GB" sz="2400" dirty="0">
                          <a:solidFill>
                            <a:srgbClr val="CE0000"/>
                          </a:solidFill>
                          <a:latin typeface="Monaco"/>
                        </a:rPr>
                        <a:t>"Can not take square root of negative number"</a:t>
                      </a:r>
                      <a:r>
                        <a:rPr lang="en-GB" sz="2400" dirty="0">
                          <a:solidFill>
                            <a:srgbClr val="333333"/>
                          </a:solidFill>
                          <a:latin typeface="Monaco"/>
                        </a:rPr>
                        <a:t>;</a:t>
                      </a:r>
                      <a:r>
                        <a:rPr lang="en-GB" sz="2400" dirty="0">
                          <a:solidFill>
                            <a:srgbClr val="006FE0"/>
                          </a:solidFill>
                          <a:latin typeface="Monaco"/>
                        </a:rPr>
                        <a:t> </a:t>
                      </a:r>
                      <a:r>
                        <a:rPr lang="en-GB" sz="2400" dirty="0">
                          <a:solidFill>
                            <a:srgbClr val="008000"/>
                          </a:solidFill>
                          <a:latin typeface="Monaco"/>
                        </a:rPr>
                        <a:t>// throw a literal char* string</a:t>
                      </a:r>
                      <a:endParaRPr lang="en-GB" sz="2400" dirty="0">
                        <a:latin typeface="Monaco"/>
                      </a:endParaRPr>
                    </a:p>
                    <a:p>
                      <a:pPr algn="l"/>
                      <a:r>
                        <a:rPr lang="en-GB" sz="2400" dirty="0">
                          <a:solidFill>
                            <a:srgbClr val="800080"/>
                          </a:solidFill>
                          <a:latin typeface="Monaco"/>
                        </a:rPr>
                        <a:t>throw</a:t>
                      </a:r>
                      <a:r>
                        <a:rPr lang="en-GB" sz="2400" dirty="0">
                          <a:solidFill>
                            <a:srgbClr val="006FE0"/>
                          </a:solidFill>
                          <a:latin typeface="Monaco"/>
                        </a:rPr>
                        <a:t> </a:t>
                      </a:r>
                      <a:r>
                        <a:rPr lang="en-GB" sz="2400" dirty="0" err="1">
                          <a:solidFill>
                            <a:srgbClr val="002D7A"/>
                          </a:solidFill>
                          <a:latin typeface="Monaco"/>
                        </a:rPr>
                        <a:t>dX</a:t>
                      </a:r>
                      <a:r>
                        <a:rPr lang="en-GB" sz="2400" dirty="0">
                          <a:solidFill>
                            <a:srgbClr val="333333"/>
                          </a:solidFill>
                          <a:latin typeface="Monaco"/>
                        </a:rPr>
                        <a:t>;</a:t>
                      </a:r>
                      <a:r>
                        <a:rPr lang="en-GB" sz="2400" dirty="0">
                          <a:solidFill>
                            <a:srgbClr val="006FE0"/>
                          </a:solidFill>
                          <a:latin typeface="Monaco"/>
                        </a:rPr>
                        <a:t> </a:t>
                      </a:r>
                      <a:r>
                        <a:rPr lang="en-GB" sz="2400" dirty="0">
                          <a:solidFill>
                            <a:srgbClr val="008000"/>
                          </a:solidFill>
                          <a:latin typeface="Monaco"/>
                        </a:rPr>
                        <a:t>// throw a double variable that was previously defined</a:t>
                      </a:r>
                      <a:endParaRPr lang="en-GB" sz="2400" dirty="0">
                        <a:latin typeface="Monaco"/>
                      </a:endParaRPr>
                    </a:p>
                    <a:p>
                      <a:pPr algn="l"/>
                      <a:r>
                        <a:rPr lang="en-GB" sz="2400" dirty="0">
                          <a:solidFill>
                            <a:srgbClr val="800080"/>
                          </a:solidFill>
                          <a:latin typeface="Monaco"/>
                        </a:rPr>
                        <a:t>throw</a:t>
                      </a:r>
                      <a:r>
                        <a:rPr lang="en-GB" sz="2400" dirty="0">
                          <a:solidFill>
                            <a:srgbClr val="006FE0"/>
                          </a:solidFill>
                          <a:latin typeface="Monaco"/>
                        </a:rPr>
                        <a:t> </a:t>
                      </a:r>
                      <a:r>
                        <a:rPr lang="en-GB" sz="2400" dirty="0" err="1">
                          <a:solidFill>
                            <a:srgbClr val="004ED0"/>
                          </a:solidFill>
                          <a:latin typeface="Monaco"/>
                        </a:rPr>
                        <a:t>MyException</a:t>
                      </a:r>
                      <a:r>
                        <a:rPr lang="en-GB" sz="2400" dirty="0">
                          <a:solidFill>
                            <a:srgbClr val="333333"/>
                          </a:solidFill>
                          <a:latin typeface="Monaco"/>
                        </a:rPr>
                        <a:t>(</a:t>
                      </a:r>
                      <a:r>
                        <a:rPr lang="en-GB" sz="2400" dirty="0">
                          <a:solidFill>
                            <a:srgbClr val="CE0000"/>
                          </a:solidFill>
                          <a:latin typeface="Monaco"/>
                        </a:rPr>
                        <a:t>"Fatal Error"</a:t>
                      </a:r>
                      <a:r>
                        <a:rPr lang="en-GB" sz="2400" dirty="0">
                          <a:solidFill>
                            <a:srgbClr val="333333"/>
                          </a:solidFill>
                          <a:latin typeface="Monaco"/>
                        </a:rPr>
                        <a:t>);</a:t>
                      </a:r>
                      <a:r>
                        <a:rPr lang="en-GB" sz="2400" dirty="0">
                          <a:solidFill>
                            <a:srgbClr val="006FE0"/>
                          </a:solidFill>
                          <a:latin typeface="Monaco"/>
                        </a:rPr>
                        <a:t> </a:t>
                      </a:r>
                      <a:r>
                        <a:rPr lang="en-GB" sz="2400" dirty="0">
                          <a:solidFill>
                            <a:srgbClr val="008000"/>
                          </a:solidFill>
                          <a:latin typeface="Monaco"/>
                        </a:rPr>
                        <a:t>// Throw an object of class </a:t>
                      </a:r>
                      <a:r>
                        <a:rPr lang="en-GB" sz="2400" dirty="0" err="1">
                          <a:solidFill>
                            <a:srgbClr val="008000"/>
                          </a:solidFill>
                          <a:latin typeface="Monaco"/>
                        </a:rPr>
                        <a:t>MyException</a:t>
                      </a:r>
                      <a:endParaRPr lang="en-GB" sz="2400"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dirty="0"/>
              <a:t>Object</a:t>
            </a:r>
          </a:p>
        </p:txBody>
      </p:sp>
      <p:sp>
        <p:nvSpPr>
          <p:cNvPr id="3" name="Content Placeholder 2"/>
          <p:cNvSpPr txBox="1">
            <a:spLocks noGrp="1"/>
          </p:cNvSpPr>
          <p:nvPr>
            <p:ph idx="1"/>
          </p:nvPr>
        </p:nvSpPr>
        <p:spPr>
          <a:xfrm>
            <a:off x="768096" y="1938528"/>
            <a:ext cx="7918704" cy="4309872"/>
          </a:xfrm>
        </p:spPr>
        <p:txBody>
          <a:bodyPr/>
          <a:lstStyle/>
          <a:p>
            <a:pPr lvl="0"/>
            <a:r>
              <a:rPr lang="en-US" sz="2800" dirty="0"/>
              <a:t>In C++, when we define a variable of a class, we call it </a:t>
            </a:r>
            <a:r>
              <a:rPr lang="en-US" sz="2800" b="1" dirty="0"/>
              <a:t>instantiating</a:t>
            </a:r>
            <a:r>
              <a:rPr lang="en-US" sz="2800" dirty="0"/>
              <a:t> the class. </a:t>
            </a:r>
            <a:endParaRPr lang="en-US" sz="2800" dirty="0" smtClean="0"/>
          </a:p>
          <a:p>
            <a:pPr lvl="0"/>
            <a:r>
              <a:rPr lang="en-US" sz="2800" dirty="0" smtClean="0"/>
              <a:t>The </a:t>
            </a:r>
            <a:r>
              <a:rPr lang="en-US" sz="2800" dirty="0"/>
              <a:t>variable itself is called an </a:t>
            </a:r>
            <a:r>
              <a:rPr lang="en-US" sz="2800" b="1" dirty="0"/>
              <a:t>instance</a:t>
            </a:r>
            <a:r>
              <a:rPr lang="en-US" sz="2800" dirty="0"/>
              <a:t> of the class. A variable of a class type is also called an </a:t>
            </a:r>
            <a:r>
              <a:rPr lang="en-US" sz="2800" b="1" dirty="0"/>
              <a:t>object</a:t>
            </a:r>
            <a:r>
              <a:rPr lang="en-US" sz="2800" dirty="0"/>
              <a:t>. </a:t>
            </a:r>
          </a:p>
          <a:p>
            <a:pPr lvl="0"/>
            <a:r>
              <a:rPr lang="en-US" sz="2800" dirty="0"/>
              <a:t>Instantiating a variable allocates memory for the object.</a:t>
            </a:r>
          </a:p>
          <a:p>
            <a:pPr lvl="0"/>
            <a:endParaRPr lang="en-US" sz="2800" dirty="0"/>
          </a:p>
          <a:p>
            <a:pPr lvl="0"/>
            <a:endParaRPr lang="fr-FR" sz="2800" dirty="0"/>
          </a:p>
        </p:txBody>
      </p:sp>
      <p:pic>
        <p:nvPicPr>
          <p:cNvPr id="4" name="Picture 3"/>
          <p:cNvPicPr>
            <a:picLocks noChangeAspect="1"/>
          </p:cNvPicPr>
          <p:nvPr/>
        </p:nvPicPr>
        <p:blipFill>
          <a:blip r:embed="rId2" cstate="print"/>
          <a:srcRect l="4985" t="11635" r="1511" b="7172"/>
          <a:stretch>
            <a:fillRect/>
          </a:stretch>
        </p:blipFill>
        <p:spPr>
          <a:xfrm>
            <a:off x="1066800" y="4876800"/>
            <a:ext cx="6792162" cy="914400"/>
          </a:xfrm>
          <a:prstGeom prst="rect">
            <a:avLst/>
          </a:prstGeom>
          <a:noFill/>
          <a:ln>
            <a:noFill/>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12</a:t>
            </a:fld>
            <a:endParaRPr lang="fr-F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Looking for exceptions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120</a:t>
            </a:fld>
            <a:endParaRPr lang="fr-FR"/>
          </a:p>
        </p:txBody>
      </p:sp>
      <p:sp>
        <p:nvSpPr>
          <p:cNvPr id="4" name="Espace réservé du contenu 3"/>
          <p:cNvSpPr>
            <a:spLocks noGrp="1"/>
          </p:cNvSpPr>
          <p:nvPr>
            <p:ph sz="quarter" idx="1"/>
          </p:nvPr>
        </p:nvSpPr>
        <p:spPr>
          <a:xfrm>
            <a:off x="612648" y="1600200"/>
            <a:ext cx="8153400" cy="3124200"/>
          </a:xfrm>
        </p:spPr>
        <p:txBody>
          <a:bodyPr/>
          <a:lstStyle/>
          <a:p>
            <a:r>
              <a:rPr lang="en-GB" dirty="0" smtClean="0"/>
              <a:t>Throwing exceptions is only one part of the exception handling process.</a:t>
            </a:r>
          </a:p>
          <a:p>
            <a:r>
              <a:rPr lang="en-GB" dirty="0" smtClean="0"/>
              <a:t>In C++, we use the </a:t>
            </a:r>
            <a:r>
              <a:rPr lang="en-GB" b="1" dirty="0" smtClean="0"/>
              <a:t>try</a:t>
            </a:r>
            <a:r>
              <a:rPr lang="en-GB" dirty="0" smtClean="0"/>
              <a:t> keyword to define a block of statements (called a </a:t>
            </a:r>
            <a:r>
              <a:rPr lang="en-GB" b="1" dirty="0" smtClean="0"/>
              <a:t>try block</a:t>
            </a:r>
            <a:r>
              <a:rPr lang="en-GB" dirty="0" smtClean="0"/>
              <a:t>). The try block acts as an observer, looking for any exceptions that are thrown by statements within the try block.</a:t>
            </a:r>
            <a:endParaRPr lang="en-GB" dirty="0"/>
          </a:p>
        </p:txBody>
      </p:sp>
      <p:graphicFrame>
        <p:nvGraphicFramePr>
          <p:cNvPr id="5" name="Tableau 4"/>
          <p:cNvGraphicFramePr>
            <a:graphicFrameLocks noGrp="1"/>
          </p:cNvGraphicFramePr>
          <p:nvPr/>
        </p:nvGraphicFramePr>
        <p:xfrm>
          <a:off x="1752600" y="4648200"/>
          <a:ext cx="6096000" cy="1722120"/>
        </p:xfrm>
        <a:graphic>
          <a:graphicData uri="http://schemas.openxmlformats.org/drawingml/2006/table">
            <a:tbl>
              <a:tblPr/>
              <a:tblGrid>
                <a:gridCol w="685800"/>
                <a:gridCol w="5410200"/>
              </a:tblGrid>
              <a:tr h="0">
                <a:tc>
                  <a:txBody>
                    <a:bodyPr/>
                    <a:lstStyle/>
                    <a:p>
                      <a:pPr algn="l"/>
                      <a:r>
                        <a:rPr lang="en-GB">
                          <a:solidFill>
                            <a:srgbClr val="AFAFAF"/>
                          </a:solidFill>
                          <a:latin typeface="Monaco"/>
                        </a:rPr>
                        <a:t>1</a:t>
                      </a:r>
                    </a:p>
                    <a:p>
                      <a:pPr algn="l"/>
                      <a:r>
                        <a:rPr lang="en-GB">
                          <a:solidFill>
                            <a:srgbClr val="AFAFAF"/>
                          </a:solidFill>
                          <a:latin typeface="Monaco"/>
                        </a:rPr>
                        <a:t>2</a:t>
                      </a:r>
                    </a:p>
                    <a:p>
                      <a:pPr algn="l"/>
                      <a:r>
                        <a:rPr lang="en-GB">
                          <a:solidFill>
                            <a:srgbClr val="AFAFAF"/>
                          </a:solidFill>
                          <a:latin typeface="Monaco"/>
                        </a:rPr>
                        <a:t>3</a:t>
                      </a:r>
                    </a:p>
                    <a:p>
                      <a:pPr algn="l"/>
                      <a:r>
                        <a:rPr lang="en-GB">
                          <a:solidFill>
                            <a:srgbClr val="AFAFAF"/>
                          </a:solidFill>
                          <a:latin typeface="Monaco"/>
                        </a:rPr>
                        <a:t>4</a:t>
                      </a:r>
                    </a:p>
                    <a:p>
                      <a:pPr algn="l"/>
                      <a:r>
                        <a:rPr lang="en-GB">
                          <a:solidFill>
                            <a:srgbClr val="AFAFAF"/>
                          </a:solidFill>
                          <a:latin typeface="Monaco"/>
                        </a:rPr>
                        <a:t>5</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dirty="0">
                          <a:solidFill>
                            <a:srgbClr val="800080"/>
                          </a:solidFill>
                          <a:latin typeface="Monaco"/>
                        </a:rPr>
                        <a:t>try</a:t>
                      </a:r>
                      <a:endParaRPr lang="en-GB" dirty="0">
                        <a:latin typeface="Monaco"/>
                      </a:endParaRPr>
                    </a:p>
                    <a:p>
                      <a:pPr algn="l"/>
                      <a:r>
                        <a:rPr lang="en-GB" dirty="0">
                          <a:solidFill>
                            <a:srgbClr val="333333"/>
                          </a:solidFill>
                          <a:latin typeface="Monaco"/>
                        </a:rPr>
                        <a:t>{</a:t>
                      </a:r>
                      <a:endParaRPr lang="en-GB" dirty="0">
                        <a:latin typeface="Monaco"/>
                      </a:endParaRPr>
                    </a:p>
                    <a:p>
                      <a:pPr algn="l"/>
                      <a:r>
                        <a:rPr lang="en-GB" dirty="0">
                          <a:solidFill>
                            <a:srgbClr val="006FE0"/>
                          </a:solidFill>
                          <a:latin typeface="Monaco"/>
                        </a:rPr>
                        <a:t>    </a:t>
                      </a:r>
                      <a:r>
                        <a:rPr lang="en-GB" dirty="0">
                          <a:solidFill>
                            <a:srgbClr val="008000"/>
                          </a:solidFill>
                          <a:latin typeface="Monaco"/>
                        </a:rPr>
                        <a:t>// Statements that may throw exceptions you want to handle now go here</a:t>
                      </a:r>
                      <a:endParaRPr lang="en-GB" dirty="0">
                        <a:latin typeface="Monaco"/>
                      </a:endParaRPr>
                    </a:p>
                    <a:p>
                      <a:pPr algn="l"/>
                      <a:r>
                        <a:rPr lang="en-GB" dirty="0">
                          <a:solidFill>
                            <a:srgbClr val="006FE0"/>
                          </a:solidFill>
                          <a:latin typeface="Monaco"/>
                        </a:rPr>
                        <a:t>    </a:t>
                      </a:r>
                      <a:r>
                        <a:rPr lang="en-GB" dirty="0">
                          <a:solidFill>
                            <a:srgbClr val="800080"/>
                          </a:solidFill>
                          <a:latin typeface="Monaco"/>
                        </a:rPr>
                        <a:t>throw</a:t>
                      </a:r>
                      <a:r>
                        <a:rPr lang="en-GB" dirty="0">
                          <a:solidFill>
                            <a:srgbClr val="006FE0"/>
                          </a:solidFill>
                          <a:latin typeface="Monaco"/>
                        </a:rPr>
                        <a:t> -</a:t>
                      </a:r>
                      <a:r>
                        <a:rPr lang="en-GB" dirty="0">
                          <a:solidFill>
                            <a:srgbClr val="002D7A"/>
                          </a:solidFill>
                          <a:latin typeface="Monaco"/>
                        </a:rPr>
                        <a:t>1</a:t>
                      </a:r>
                      <a:r>
                        <a:rPr lang="en-GB" dirty="0">
                          <a:solidFill>
                            <a:srgbClr val="333333"/>
                          </a:solidFill>
                          <a:latin typeface="Monaco"/>
                        </a:rPr>
                        <a:t>;</a:t>
                      </a:r>
                      <a:endParaRPr lang="en-GB" dirty="0">
                        <a:latin typeface="Monaco"/>
                      </a:endParaRPr>
                    </a:p>
                    <a:p>
                      <a:pPr algn="l"/>
                      <a:r>
                        <a:rPr lang="en-GB" dirty="0">
                          <a:solidFill>
                            <a:srgbClr val="333333"/>
                          </a:solidFill>
                          <a:latin typeface="Monaco"/>
                        </a:rPr>
                        <a:t>}</a:t>
                      </a:r>
                      <a:endParaRPr lang="en-GB"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Handling exceptions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121</a:t>
            </a:fld>
            <a:endParaRPr lang="fr-FR"/>
          </a:p>
        </p:txBody>
      </p:sp>
      <p:sp>
        <p:nvSpPr>
          <p:cNvPr id="4" name="Espace réservé du contenu 3"/>
          <p:cNvSpPr>
            <a:spLocks noGrp="1"/>
          </p:cNvSpPr>
          <p:nvPr>
            <p:ph sz="quarter" idx="1"/>
          </p:nvPr>
        </p:nvSpPr>
        <p:spPr>
          <a:xfrm>
            <a:off x="381000" y="1600200"/>
            <a:ext cx="8385048" cy="2057400"/>
          </a:xfrm>
        </p:spPr>
        <p:txBody>
          <a:bodyPr/>
          <a:lstStyle/>
          <a:p>
            <a:r>
              <a:rPr lang="en-GB" dirty="0" smtClean="0"/>
              <a:t>Actually handling exceptions is the job of the catch block(s). The </a:t>
            </a:r>
            <a:r>
              <a:rPr lang="en-GB" b="1" dirty="0" smtClean="0"/>
              <a:t>catch</a:t>
            </a:r>
            <a:r>
              <a:rPr lang="en-GB" dirty="0" smtClean="0"/>
              <a:t> keyword is used to define a block of code (called a </a:t>
            </a:r>
            <a:r>
              <a:rPr lang="en-GB" b="1" dirty="0" smtClean="0"/>
              <a:t>catch block</a:t>
            </a:r>
            <a:r>
              <a:rPr lang="en-GB" dirty="0" smtClean="0"/>
              <a:t>) that handles exceptions for a single data type.</a:t>
            </a:r>
            <a:endParaRPr lang="en-GB" dirty="0"/>
          </a:p>
        </p:txBody>
      </p:sp>
      <p:graphicFrame>
        <p:nvGraphicFramePr>
          <p:cNvPr id="7" name="Tableau 6"/>
          <p:cNvGraphicFramePr>
            <a:graphicFrameLocks noGrp="1"/>
          </p:cNvGraphicFramePr>
          <p:nvPr/>
        </p:nvGraphicFramePr>
        <p:xfrm>
          <a:off x="1066800" y="4114800"/>
          <a:ext cx="7162800" cy="1447800"/>
        </p:xfrm>
        <a:graphic>
          <a:graphicData uri="http://schemas.openxmlformats.org/drawingml/2006/table">
            <a:tbl>
              <a:tblPr/>
              <a:tblGrid>
                <a:gridCol w="716280"/>
                <a:gridCol w="6446520"/>
              </a:tblGrid>
              <a:tr h="0">
                <a:tc>
                  <a:txBody>
                    <a:bodyPr/>
                    <a:lstStyle/>
                    <a:p>
                      <a:pPr algn="l"/>
                      <a:r>
                        <a:rPr lang="en-GB" dirty="0">
                          <a:solidFill>
                            <a:srgbClr val="AFAFAF"/>
                          </a:solidFill>
                          <a:latin typeface="Monaco"/>
                        </a:rPr>
                        <a:t>1</a:t>
                      </a:r>
                    </a:p>
                    <a:p>
                      <a:pPr algn="l"/>
                      <a:r>
                        <a:rPr lang="en-GB" dirty="0">
                          <a:solidFill>
                            <a:srgbClr val="AFAFAF"/>
                          </a:solidFill>
                          <a:latin typeface="Monaco"/>
                        </a:rPr>
                        <a:t>2</a:t>
                      </a:r>
                    </a:p>
                    <a:p>
                      <a:pPr algn="l"/>
                      <a:r>
                        <a:rPr lang="en-GB" dirty="0">
                          <a:solidFill>
                            <a:srgbClr val="AFAFAF"/>
                          </a:solidFill>
                          <a:latin typeface="Monaco"/>
                        </a:rPr>
                        <a:t>3</a:t>
                      </a:r>
                    </a:p>
                    <a:p>
                      <a:pPr algn="l"/>
                      <a:r>
                        <a:rPr lang="en-GB" dirty="0">
                          <a:solidFill>
                            <a:srgbClr val="AFAFAF"/>
                          </a:solidFill>
                          <a:latin typeface="Monaco"/>
                        </a:rPr>
                        <a:t>4</a:t>
                      </a:r>
                    </a:p>
                    <a:p>
                      <a:pPr algn="l"/>
                      <a:r>
                        <a:rPr lang="en-GB" dirty="0">
                          <a:solidFill>
                            <a:srgbClr val="AFAFAF"/>
                          </a:solidFill>
                          <a:latin typeface="Monaco"/>
                        </a:rPr>
                        <a:t>5</a:t>
                      </a:r>
                    </a:p>
                  </a:txBody>
                  <a:tcPr marL="76200" marR="47625" marT="38100" marB="3810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dirty="0">
                          <a:solidFill>
                            <a:srgbClr val="800080"/>
                          </a:solidFill>
                          <a:latin typeface="Monaco"/>
                        </a:rPr>
                        <a:t>catch</a:t>
                      </a:r>
                      <a:r>
                        <a:rPr lang="en-GB" dirty="0">
                          <a:solidFill>
                            <a:srgbClr val="006FE0"/>
                          </a:solidFill>
                          <a:latin typeface="Monaco"/>
                        </a:rPr>
                        <a:t> </a:t>
                      </a:r>
                      <a:r>
                        <a:rPr lang="en-GB" dirty="0">
                          <a:solidFill>
                            <a:srgbClr val="333333"/>
                          </a:solidFill>
                          <a:latin typeface="Monaco"/>
                        </a:rPr>
                        <a:t>(</a:t>
                      </a:r>
                      <a:r>
                        <a:rPr lang="en-GB" dirty="0" err="1">
                          <a:solidFill>
                            <a:srgbClr val="800080"/>
                          </a:solidFill>
                          <a:latin typeface="Monaco"/>
                        </a:rPr>
                        <a:t>int</a:t>
                      </a:r>
                      <a:r>
                        <a:rPr lang="en-GB" dirty="0">
                          <a:solidFill>
                            <a:srgbClr val="333333"/>
                          </a:solidFill>
                          <a:latin typeface="Monaco"/>
                        </a:rPr>
                        <a:t>)</a:t>
                      </a:r>
                      <a:endParaRPr lang="en-GB" dirty="0">
                        <a:latin typeface="Monaco"/>
                      </a:endParaRPr>
                    </a:p>
                    <a:p>
                      <a:pPr algn="l"/>
                      <a:r>
                        <a:rPr lang="en-GB" dirty="0">
                          <a:solidFill>
                            <a:srgbClr val="333333"/>
                          </a:solidFill>
                          <a:latin typeface="Monaco"/>
                        </a:rPr>
                        <a:t>{</a:t>
                      </a:r>
                      <a:endParaRPr lang="en-GB" dirty="0">
                        <a:latin typeface="Monaco"/>
                      </a:endParaRPr>
                    </a:p>
                    <a:p>
                      <a:pPr algn="l"/>
                      <a:r>
                        <a:rPr lang="en-GB" dirty="0">
                          <a:solidFill>
                            <a:srgbClr val="006FE0"/>
                          </a:solidFill>
                          <a:latin typeface="Monaco"/>
                        </a:rPr>
                        <a:t>    </a:t>
                      </a:r>
                      <a:r>
                        <a:rPr lang="en-GB" dirty="0">
                          <a:solidFill>
                            <a:srgbClr val="008000"/>
                          </a:solidFill>
                          <a:latin typeface="Monaco"/>
                        </a:rPr>
                        <a:t>// Handle an exception of type </a:t>
                      </a:r>
                      <a:r>
                        <a:rPr lang="en-GB" dirty="0" err="1">
                          <a:solidFill>
                            <a:srgbClr val="008000"/>
                          </a:solidFill>
                          <a:latin typeface="Monaco"/>
                        </a:rPr>
                        <a:t>int</a:t>
                      </a:r>
                      <a:r>
                        <a:rPr lang="en-GB" dirty="0">
                          <a:solidFill>
                            <a:srgbClr val="008000"/>
                          </a:solidFill>
                          <a:latin typeface="Monaco"/>
                        </a:rPr>
                        <a:t> here</a:t>
                      </a:r>
                      <a:endParaRPr lang="en-GB" dirty="0">
                        <a:latin typeface="Monaco"/>
                      </a:endParaRPr>
                    </a:p>
                    <a:p>
                      <a:pPr algn="l"/>
                      <a:r>
                        <a:rPr lang="en-GB" dirty="0">
                          <a:solidFill>
                            <a:srgbClr val="006FE0"/>
                          </a:solidFill>
                          <a:latin typeface="Monaco"/>
                        </a:rPr>
                        <a:t>    </a:t>
                      </a:r>
                      <a:r>
                        <a:rPr lang="en-GB" dirty="0" err="1" smtClean="0">
                          <a:solidFill>
                            <a:srgbClr val="002D7A"/>
                          </a:solidFill>
                          <a:latin typeface="Monaco"/>
                        </a:rPr>
                        <a:t>cout</a:t>
                      </a:r>
                      <a:r>
                        <a:rPr lang="en-GB" dirty="0">
                          <a:solidFill>
                            <a:srgbClr val="006FE0"/>
                          </a:solidFill>
                          <a:latin typeface="Monaco"/>
                        </a:rPr>
                        <a:t> &lt;&lt; </a:t>
                      </a:r>
                      <a:r>
                        <a:rPr lang="en-GB" dirty="0">
                          <a:solidFill>
                            <a:srgbClr val="CE0000"/>
                          </a:solidFill>
                          <a:latin typeface="Monaco"/>
                        </a:rPr>
                        <a:t>"We caught an exception of type </a:t>
                      </a:r>
                      <a:r>
                        <a:rPr lang="en-GB" dirty="0" err="1">
                          <a:solidFill>
                            <a:srgbClr val="CE0000"/>
                          </a:solidFill>
                          <a:latin typeface="Monaco"/>
                        </a:rPr>
                        <a:t>int</a:t>
                      </a:r>
                      <a:r>
                        <a:rPr lang="en-GB" dirty="0">
                          <a:solidFill>
                            <a:srgbClr val="CE0000"/>
                          </a:solidFill>
                          <a:latin typeface="Monaco"/>
                        </a:rPr>
                        <a:t>"</a:t>
                      </a:r>
                      <a:r>
                        <a:rPr lang="en-GB" dirty="0">
                          <a:solidFill>
                            <a:srgbClr val="006FE0"/>
                          </a:solidFill>
                          <a:latin typeface="Monaco"/>
                        </a:rPr>
                        <a:t> &lt;&lt; </a:t>
                      </a:r>
                      <a:r>
                        <a:rPr lang="en-GB" dirty="0" err="1">
                          <a:solidFill>
                            <a:srgbClr val="002D7A"/>
                          </a:solidFill>
                          <a:latin typeface="Monaco"/>
                        </a:rPr>
                        <a:t>endl</a:t>
                      </a:r>
                      <a:r>
                        <a:rPr lang="en-GB" dirty="0">
                          <a:solidFill>
                            <a:srgbClr val="333333"/>
                          </a:solidFill>
                          <a:latin typeface="Monaco"/>
                        </a:rPr>
                        <a:t>;</a:t>
                      </a:r>
                      <a:endParaRPr lang="en-GB" dirty="0">
                        <a:latin typeface="Monaco"/>
                      </a:endParaRPr>
                    </a:p>
                    <a:p>
                      <a:pPr algn="l"/>
                      <a:r>
                        <a:rPr lang="en-GB" dirty="0">
                          <a:solidFill>
                            <a:srgbClr val="333333"/>
                          </a:solidFill>
                          <a:latin typeface="Monaco"/>
                        </a:rPr>
                        <a:t>}</a:t>
                      </a:r>
                      <a:endParaRPr lang="en-GB" dirty="0">
                        <a:latin typeface="Monaco"/>
                      </a:endParaRPr>
                    </a:p>
                  </a:txBody>
                  <a:tcPr marL="76200" marR="76200" marT="38100" marB="3810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Remarks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122</a:t>
            </a:fld>
            <a:endParaRPr lang="fr-FR"/>
          </a:p>
        </p:txBody>
      </p:sp>
      <p:sp>
        <p:nvSpPr>
          <p:cNvPr id="4" name="Espace réservé du contenu 3"/>
          <p:cNvSpPr>
            <a:spLocks noGrp="1"/>
          </p:cNvSpPr>
          <p:nvPr>
            <p:ph sz="quarter" idx="1"/>
          </p:nvPr>
        </p:nvSpPr>
        <p:spPr/>
        <p:txBody>
          <a:bodyPr/>
          <a:lstStyle/>
          <a:p>
            <a:r>
              <a:rPr lang="en-GB" dirty="0" smtClean="0"/>
              <a:t>Try blocks and catch blocks work together -- A try block detects any exceptions that are thrown by statements within the try block, and routes them to the appropriate catch block for handling. </a:t>
            </a:r>
          </a:p>
          <a:p>
            <a:endParaRPr lang="en-GB" dirty="0" smtClean="0"/>
          </a:p>
          <a:p>
            <a:r>
              <a:rPr lang="en-GB" dirty="0" smtClean="0"/>
              <a:t>A try block must have at least one catch block attached to it, but may have multiple catch blocks listed in sequence</a:t>
            </a:r>
            <a:endParaRPr lang="en-GB"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123</a:t>
            </a:fld>
            <a:endParaRPr lang="fr-FR"/>
          </a:p>
        </p:txBody>
      </p:sp>
      <p:graphicFrame>
        <p:nvGraphicFramePr>
          <p:cNvPr id="5" name="Tableau 4"/>
          <p:cNvGraphicFramePr>
            <a:graphicFrameLocks noGrp="1"/>
          </p:cNvGraphicFramePr>
          <p:nvPr/>
        </p:nvGraphicFramePr>
        <p:xfrm>
          <a:off x="533400" y="1676400"/>
          <a:ext cx="8610600" cy="4915358"/>
        </p:xfrm>
        <a:graphic>
          <a:graphicData uri="http://schemas.openxmlformats.org/drawingml/2006/table">
            <a:tbl>
              <a:tblPr/>
              <a:tblGrid>
                <a:gridCol w="304800"/>
                <a:gridCol w="8305800"/>
              </a:tblGrid>
              <a:tr h="4064000">
                <a:tc>
                  <a:txBody>
                    <a:bodyPr/>
                    <a:lstStyle/>
                    <a:p>
                      <a:pPr algn="l"/>
                      <a:r>
                        <a:rPr lang="en-GB" sz="1600">
                          <a:solidFill>
                            <a:srgbClr val="AFAFAF"/>
                          </a:solidFill>
                          <a:latin typeface="Monaco"/>
                        </a:rPr>
                        <a:t>1</a:t>
                      </a:r>
                    </a:p>
                    <a:p>
                      <a:pPr algn="l"/>
                      <a:r>
                        <a:rPr lang="en-GB" sz="1600">
                          <a:solidFill>
                            <a:srgbClr val="AFAFAF"/>
                          </a:solidFill>
                          <a:latin typeface="Monaco"/>
                        </a:rPr>
                        <a:t>2</a:t>
                      </a:r>
                    </a:p>
                    <a:p>
                      <a:pPr algn="l"/>
                      <a:r>
                        <a:rPr lang="en-GB" sz="1600">
                          <a:solidFill>
                            <a:srgbClr val="AFAFAF"/>
                          </a:solidFill>
                          <a:latin typeface="Monaco"/>
                        </a:rPr>
                        <a:t>3</a:t>
                      </a:r>
                    </a:p>
                    <a:p>
                      <a:pPr algn="l"/>
                      <a:r>
                        <a:rPr lang="en-GB" sz="1600">
                          <a:solidFill>
                            <a:srgbClr val="AFAFAF"/>
                          </a:solidFill>
                          <a:latin typeface="Monaco"/>
                        </a:rPr>
                        <a:t>4</a:t>
                      </a:r>
                    </a:p>
                    <a:p>
                      <a:pPr algn="l"/>
                      <a:r>
                        <a:rPr lang="en-GB" sz="1600">
                          <a:solidFill>
                            <a:srgbClr val="AFAFAF"/>
                          </a:solidFill>
                          <a:latin typeface="Monaco"/>
                        </a:rPr>
                        <a:t>5</a:t>
                      </a:r>
                    </a:p>
                    <a:p>
                      <a:pPr algn="l"/>
                      <a:r>
                        <a:rPr lang="en-GB" sz="1600">
                          <a:solidFill>
                            <a:srgbClr val="AFAFAF"/>
                          </a:solidFill>
                          <a:latin typeface="Monaco"/>
                        </a:rPr>
                        <a:t>6</a:t>
                      </a:r>
                    </a:p>
                    <a:p>
                      <a:pPr algn="l"/>
                      <a:r>
                        <a:rPr lang="en-GB" sz="1600">
                          <a:solidFill>
                            <a:srgbClr val="AFAFAF"/>
                          </a:solidFill>
                          <a:latin typeface="Monaco"/>
                        </a:rPr>
                        <a:t>7</a:t>
                      </a:r>
                    </a:p>
                    <a:p>
                      <a:pPr algn="l"/>
                      <a:r>
                        <a:rPr lang="en-GB" sz="1600">
                          <a:solidFill>
                            <a:srgbClr val="AFAFAF"/>
                          </a:solidFill>
                          <a:latin typeface="Monaco"/>
                        </a:rPr>
                        <a:t>8</a:t>
                      </a:r>
                    </a:p>
                    <a:p>
                      <a:pPr algn="l"/>
                      <a:r>
                        <a:rPr lang="en-GB" sz="1600">
                          <a:solidFill>
                            <a:srgbClr val="AFAFAF"/>
                          </a:solidFill>
                          <a:latin typeface="Monaco"/>
                        </a:rPr>
                        <a:t>9</a:t>
                      </a:r>
                    </a:p>
                    <a:p>
                      <a:pPr algn="l"/>
                      <a:r>
                        <a:rPr lang="en-GB" sz="1600">
                          <a:solidFill>
                            <a:srgbClr val="AFAFAF"/>
                          </a:solidFill>
                          <a:latin typeface="Monaco"/>
                        </a:rPr>
                        <a:t>10</a:t>
                      </a:r>
                    </a:p>
                    <a:p>
                      <a:pPr algn="l"/>
                      <a:r>
                        <a:rPr lang="en-GB" sz="1600">
                          <a:solidFill>
                            <a:srgbClr val="AFAFAF"/>
                          </a:solidFill>
                          <a:latin typeface="Monaco"/>
                        </a:rPr>
                        <a:t>11</a:t>
                      </a:r>
                    </a:p>
                    <a:p>
                      <a:pPr algn="l"/>
                      <a:r>
                        <a:rPr lang="en-GB" sz="1600">
                          <a:solidFill>
                            <a:srgbClr val="AFAFAF"/>
                          </a:solidFill>
                          <a:latin typeface="Monaco"/>
                        </a:rPr>
                        <a:t>12</a:t>
                      </a:r>
                    </a:p>
                    <a:p>
                      <a:pPr algn="l"/>
                      <a:r>
                        <a:rPr lang="en-GB" sz="1600">
                          <a:solidFill>
                            <a:srgbClr val="AFAFAF"/>
                          </a:solidFill>
                          <a:latin typeface="Monaco"/>
                        </a:rPr>
                        <a:t>13</a:t>
                      </a:r>
                    </a:p>
                    <a:p>
                      <a:pPr algn="l"/>
                      <a:r>
                        <a:rPr lang="en-GB" sz="1600">
                          <a:solidFill>
                            <a:srgbClr val="AFAFAF"/>
                          </a:solidFill>
                          <a:latin typeface="Monaco"/>
                        </a:rPr>
                        <a:t>14</a:t>
                      </a:r>
                    </a:p>
                    <a:p>
                      <a:pPr algn="l"/>
                      <a:r>
                        <a:rPr lang="en-GB" sz="1600">
                          <a:solidFill>
                            <a:srgbClr val="AFAFAF"/>
                          </a:solidFill>
                          <a:latin typeface="Monaco"/>
                        </a:rPr>
                        <a:t>15</a:t>
                      </a:r>
                    </a:p>
                    <a:p>
                      <a:pPr algn="l"/>
                      <a:r>
                        <a:rPr lang="en-GB" sz="1600">
                          <a:solidFill>
                            <a:srgbClr val="AFAFAF"/>
                          </a:solidFill>
                          <a:latin typeface="Monaco"/>
                        </a:rPr>
                        <a:t>16</a:t>
                      </a:r>
                    </a:p>
                    <a:p>
                      <a:pPr algn="l"/>
                      <a:r>
                        <a:rPr lang="en-GB" sz="1600">
                          <a:solidFill>
                            <a:srgbClr val="AFAFAF"/>
                          </a:solidFill>
                          <a:latin typeface="Monaco"/>
                        </a:rPr>
                        <a:t>17</a:t>
                      </a:r>
                    </a:p>
                    <a:p>
                      <a:pPr algn="l"/>
                      <a:r>
                        <a:rPr lang="en-GB" sz="1600">
                          <a:solidFill>
                            <a:srgbClr val="AFAFAF"/>
                          </a:solidFill>
                          <a:latin typeface="Monaco"/>
                        </a:rPr>
                        <a:t>18</a:t>
                      </a:r>
                    </a:p>
                    <a:p>
                      <a:pPr algn="l"/>
                      <a:r>
                        <a:rPr lang="en-GB" sz="1600">
                          <a:solidFill>
                            <a:srgbClr val="AFAFAF"/>
                          </a:solidFill>
                          <a:latin typeface="Monaco"/>
                        </a:rPr>
                        <a:t>19</a:t>
                      </a:r>
                    </a:p>
                    <a:p>
                      <a:pPr algn="l"/>
                      <a:r>
                        <a:rPr lang="en-GB" sz="1600">
                          <a:solidFill>
                            <a:srgbClr val="AFAFAF"/>
                          </a:solidFill>
                          <a:latin typeface="Monaco"/>
                        </a:rPr>
                        <a:t>20</a:t>
                      </a:r>
                    </a:p>
                  </a:txBody>
                  <a:tcPr marL="38558" marR="24099" marT="19279" marB="19279"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1600" dirty="0" err="1">
                          <a:solidFill>
                            <a:srgbClr val="800080"/>
                          </a:solidFill>
                          <a:latin typeface="Monaco"/>
                        </a:rPr>
                        <a:t>int</a:t>
                      </a:r>
                      <a:r>
                        <a:rPr lang="en-GB" sz="1600" dirty="0">
                          <a:solidFill>
                            <a:srgbClr val="006FE0"/>
                          </a:solidFill>
                          <a:latin typeface="Monaco"/>
                        </a:rPr>
                        <a:t> </a:t>
                      </a:r>
                      <a:r>
                        <a:rPr lang="en-GB" sz="1600" dirty="0">
                          <a:solidFill>
                            <a:srgbClr val="004ED0"/>
                          </a:solidFill>
                          <a:latin typeface="Monaco"/>
                        </a:rPr>
                        <a:t>main</a:t>
                      </a:r>
                      <a:r>
                        <a:rPr lang="en-GB" sz="1600" dirty="0">
                          <a:solidFill>
                            <a:srgbClr val="333333"/>
                          </a:solidFill>
                          <a:latin typeface="Monaco"/>
                        </a:rPr>
                        <a:t>()</a:t>
                      </a:r>
                      <a:endParaRPr lang="en-GB" sz="1600" dirty="0">
                        <a:latin typeface="Monaco"/>
                      </a:endParaRPr>
                    </a:p>
                    <a:p>
                      <a:pPr algn="l"/>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800080"/>
                          </a:solidFill>
                          <a:latin typeface="Monaco"/>
                        </a:rPr>
                        <a:t>try</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008000"/>
                          </a:solidFill>
                          <a:latin typeface="Monaco"/>
                        </a:rPr>
                        <a:t>// Statements that may throw exceptions you want to handle now go here</a:t>
                      </a:r>
                      <a:endParaRPr lang="en-GB" sz="1600" dirty="0">
                        <a:latin typeface="Monaco"/>
                      </a:endParaRPr>
                    </a:p>
                    <a:p>
                      <a:pPr algn="l"/>
                      <a:r>
                        <a:rPr lang="en-GB" sz="1600" dirty="0">
                          <a:solidFill>
                            <a:srgbClr val="006FE0"/>
                          </a:solidFill>
                          <a:latin typeface="Monaco"/>
                        </a:rPr>
                        <a:t>        </a:t>
                      </a:r>
                      <a:r>
                        <a:rPr lang="en-GB" sz="1600" dirty="0">
                          <a:solidFill>
                            <a:srgbClr val="800080"/>
                          </a:solidFill>
                          <a:latin typeface="Monaco"/>
                        </a:rPr>
                        <a:t>throw</a:t>
                      </a:r>
                      <a:r>
                        <a:rPr lang="en-GB" sz="1600" dirty="0">
                          <a:solidFill>
                            <a:srgbClr val="006FE0"/>
                          </a:solidFill>
                          <a:latin typeface="Monaco"/>
                        </a:rPr>
                        <a:t> -</a:t>
                      </a:r>
                      <a:r>
                        <a:rPr lang="en-GB" sz="1600" dirty="0">
                          <a:solidFill>
                            <a:srgbClr val="002D7A"/>
                          </a:solidFill>
                          <a:latin typeface="Monaco"/>
                        </a:rPr>
                        <a:t>1</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800080"/>
                          </a:solidFill>
                          <a:latin typeface="Monaco"/>
                        </a:rPr>
                        <a:t>catch</a:t>
                      </a:r>
                      <a:r>
                        <a:rPr lang="en-GB" sz="1600" dirty="0">
                          <a:solidFill>
                            <a:srgbClr val="006FE0"/>
                          </a:solidFill>
                          <a:latin typeface="Monaco"/>
                        </a:rPr>
                        <a:t> </a:t>
                      </a:r>
                      <a:r>
                        <a:rPr lang="en-GB" sz="1600" dirty="0">
                          <a:solidFill>
                            <a:srgbClr val="333333"/>
                          </a:solidFill>
                          <a:latin typeface="Monaco"/>
                        </a:rPr>
                        <a:t>(</a:t>
                      </a:r>
                      <a:r>
                        <a:rPr lang="en-GB" sz="1600" dirty="0" err="1">
                          <a:solidFill>
                            <a:srgbClr val="800080"/>
                          </a:solidFill>
                          <a:latin typeface="Monaco"/>
                        </a:rPr>
                        <a:t>int</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008000"/>
                          </a:solidFill>
                          <a:latin typeface="Monaco"/>
                        </a:rPr>
                        <a:t>// Any exceptions of type </a:t>
                      </a:r>
                      <a:r>
                        <a:rPr lang="en-GB" sz="1600" dirty="0" err="1">
                          <a:solidFill>
                            <a:srgbClr val="008000"/>
                          </a:solidFill>
                          <a:latin typeface="Monaco"/>
                        </a:rPr>
                        <a:t>int</a:t>
                      </a:r>
                      <a:r>
                        <a:rPr lang="en-GB" sz="1600" dirty="0">
                          <a:solidFill>
                            <a:srgbClr val="008000"/>
                          </a:solidFill>
                          <a:latin typeface="Monaco"/>
                        </a:rPr>
                        <a:t> thrown within the above try block get sent here</a:t>
                      </a:r>
                      <a:endParaRPr lang="en-GB" sz="1600" dirty="0">
                        <a:latin typeface="Monaco"/>
                      </a:endParaRPr>
                    </a:p>
                    <a:p>
                      <a:pPr algn="l"/>
                      <a:r>
                        <a:rPr lang="en-GB" sz="1600" dirty="0">
                          <a:solidFill>
                            <a:srgbClr val="006FE0"/>
                          </a:solidFill>
                          <a:latin typeface="Monaco"/>
                        </a:rPr>
                        <a:t>        </a:t>
                      </a:r>
                      <a:r>
                        <a:rPr lang="en-GB" sz="1600" dirty="0" err="1">
                          <a:solidFill>
                            <a:srgbClr val="002D7A"/>
                          </a:solidFill>
                          <a:latin typeface="Monaco"/>
                        </a:rPr>
                        <a:t>cerr</a:t>
                      </a:r>
                      <a:r>
                        <a:rPr lang="en-GB" sz="1600" dirty="0">
                          <a:solidFill>
                            <a:srgbClr val="006FE0"/>
                          </a:solidFill>
                          <a:latin typeface="Monaco"/>
                        </a:rPr>
                        <a:t> &lt;&lt; </a:t>
                      </a:r>
                      <a:r>
                        <a:rPr lang="en-GB" sz="1600" dirty="0">
                          <a:solidFill>
                            <a:srgbClr val="CE0000"/>
                          </a:solidFill>
                          <a:latin typeface="Monaco"/>
                        </a:rPr>
                        <a:t>"We caught an exception of type </a:t>
                      </a:r>
                      <a:r>
                        <a:rPr lang="en-GB" sz="1600" dirty="0" err="1">
                          <a:solidFill>
                            <a:srgbClr val="CE0000"/>
                          </a:solidFill>
                          <a:latin typeface="Monaco"/>
                        </a:rPr>
                        <a:t>int</a:t>
                      </a:r>
                      <a:r>
                        <a:rPr lang="en-GB" sz="1600" dirty="0">
                          <a:solidFill>
                            <a:srgbClr val="CE0000"/>
                          </a:solidFill>
                          <a:latin typeface="Monaco"/>
                        </a:rPr>
                        <a:t>"</a:t>
                      </a:r>
                      <a:r>
                        <a:rPr lang="en-GB" sz="1600" dirty="0">
                          <a:solidFill>
                            <a:srgbClr val="006FE0"/>
                          </a:solidFill>
                          <a:latin typeface="Monaco"/>
                        </a:rPr>
                        <a:t> &lt;&lt; </a:t>
                      </a:r>
                      <a:r>
                        <a:rPr lang="en-GB" sz="1600" dirty="0" err="1">
                          <a:solidFill>
                            <a:srgbClr val="002D7A"/>
                          </a:solidFill>
                          <a:latin typeface="Monaco"/>
                        </a:rPr>
                        <a:t>endl</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800080"/>
                          </a:solidFill>
                          <a:latin typeface="Monaco"/>
                        </a:rPr>
                        <a:t>catch</a:t>
                      </a:r>
                      <a:r>
                        <a:rPr lang="en-GB" sz="1600" dirty="0">
                          <a:solidFill>
                            <a:srgbClr val="006FE0"/>
                          </a:solidFill>
                          <a:latin typeface="Monaco"/>
                        </a:rPr>
                        <a:t> </a:t>
                      </a:r>
                      <a:r>
                        <a:rPr lang="en-GB" sz="1600" dirty="0">
                          <a:solidFill>
                            <a:srgbClr val="333333"/>
                          </a:solidFill>
                          <a:latin typeface="Monaco"/>
                        </a:rPr>
                        <a:t>(</a:t>
                      </a:r>
                      <a:r>
                        <a:rPr lang="en-GB" sz="1600" dirty="0">
                          <a:solidFill>
                            <a:srgbClr val="800080"/>
                          </a:solidFill>
                          <a:latin typeface="Monaco"/>
                        </a:rPr>
                        <a:t>double</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008000"/>
                          </a:solidFill>
                          <a:latin typeface="Monaco"/>
                        </a:rPr>
                        <a:t>// Any exceptions of type double thrown within the above try block get sent here</a:t>
                      </a:r>
                      <a:endParaRPr lang="en-GB" sz="1600" dirty="0">
                        <a:latin typeface="Monaco"/>
                      </a:endParaRPr>
                    </a:p>
                    <a:p>
                      <a:pPr algn="l"/>
                      <a:r>
                        <a:rPr lang="en-GB" sz="1600" dirty="0">
                          <a:solidFill>
                            <a:srgbClr val="006FE0"/>
                          </a:solidFill>
                          <a:latin typeface="Monaco"/>
                        </a:rPr>
                        <a:t>        </a:t>
                      </a:r>
                      <a:r>
                        <a:rPr lang="en-GB" sz="1600" dirty="0" err="1">
                          <a:solidFill>
                            <a:srgbClr val="002D7A"/>
                          </a:solidFill>
                          <a:latin typeface="Monaco"/>
                        </a:rPr>
                        <a:t>cerr</a:t>
                      </a:r>
                      <a:r>
                        <a:rPr lang="en-GB" sz="1600" dirty="0">
                          <a:solidFill>
                            <a:srgbClr val="006FE0"/>
                          </a:solidFill>
                          <a:latin typeface="Monaco"/>
                        </a:rPr>
                        <a:t> &lt;&lt; </a:t>
                      </a:r>
                      <a:r>
                        <a:rPr lang="en-GB" sz="1600" dirty="0">
                          <a:solidFill>
                            <a:srgbClr val="CE0000"/>
                          </a:solidFill>
                          <a:latin typeface="Monaco"/>
                        </a:rPr>
                        <a:t>"We caught an exception of type double"</a:t>
                      </a:r>
                      <a:r>
                        <a:rPr lang="en-GB" sz="1600" dirty="0">
                          <a:solidFill>
                            <a:srgbClr val="006FE0"/>
                          </a:solidFill>
                          <a:latin typeface="Monaco"/>
                        </a:rPr>
                        <a:t> &lt;&lt; </a:t>
                      </a:r>
                      <a:r>
                        <a:rPr lang="en-GB" sz="1600" dirty="0" err="1">
                          <a:solidFill>
                            <a:srgbClr val="002D7A"/>
                          </a:solidFill>
                          <a:latin typeface="Monaco"/>
                        </a:rPr>
                        <a:t>endl</a:t>
                      </a:r>
                      <a:r>
                        <a:rPr lang="en-GB" sz="1600" dirty="0">
                          <a:solidFill>
                            <a:srgbClr val="333333"/>
                          </a:solidFill>
                          <a:latin typeface="Monaco"/>
                        </a:rPr>
                        <a:t>;</a:t>
                      </a:r>
                      <a:endParaRPr lang="en-GB" sz="1600" dirty="0">
                        <a:latin typeface="Monaco"/>
                      </a:endParaRPr>
                    </a:p>
                    <a:p>
                      <a:pPr algn="l"/>
                      <a:r>
                        <a:rPr lang="en-GB" sz="1600" dirty="0">
                          <a:solidFill>
                            <a:srgbClr val="006FE0"/>
                          </a:solidFill>
                          <a:latin typeface="Monaco"/>
                        </a:rPr>
                        <a:t>    </a:t>
                      </a:r>
                      <a:r>
                        <a:rPr lang="en-GB" sz="1600" dirty="0">
                          <a:solidFill>
                            <a:srgbClr val="333333"/>
                          </a:solidFill>
                          <a:latin typeface="Monaco"/>
                        </a:rPr>
                        <a:t>}</a:t>
                      </a:r>
                      <a:endParaRPr lang="en-GB" sz="1600" dirty="0">
                        <a:latin typeface="Monaco"/>
                      </a:endParaRPr>
                    </a:p>
                    <a:p>
                      <a:pPr algn="l"/>
                      <a:r>
                        <a:rPr lang="en-GB" sz="1600" dirty="0">
                          <a:latin typeface="Monaco"/>
                        </a:rPr>
                        <a:t> </a:t>
                      </a:r>
                    </a:p>
                    <a:p>
                      <a:pPr algn="l"/>
                      <a:r>
                        <a:rPr lang="en-GB" sz="1600" dirty="0">
                          <a:solidFill>
                            <a:srgbClr val="006FE0"/>
                          </a:solidFill>
                          <a:latin typeface="Monaco"/>
                        </a:rPr>
                        <a:t>    </a:t>
                      </a:r>
                      <a:r>
                        <a:rPr lang="en-GB" sz="1600" dirty="0">
                          <a:solidFill>
                            <a:srgbClr val="800080"/>
                          </a:solidFill>
                          <a:latin typeface="Monaco"/>
                        </a:rPr>
                        <a:t>return</a:t>
                      </a:r>
                      <a:r>
                        <a:rPr lang="en-GB" sz="1600" dirty="0">
                          <a:solidFill>
                            <a:srgbClr val="006FE0"/>
                          </a:solidFill>
                          <a:latin typeface="Monaco"/>
                        </a:rPr>
                        <a:t> </a:t>
                      </a:r>
                      <a:r>
                        <a:rPr lang="en-GB" sz="1600" dirty="0">
                          <a:solidFill>
                            <a:srgbClr val="002D7A"/>
                          </a:solidFill>
                          <a:latin typeface="Monaco"/>
                        </a:rPr>
                        <a:t>0</a:t>
                      </a:r>
                      <a:r>
                        <a:rPr lang="en-GB" sz="1600" dirty="0">
                          <a:solidFill>
                            <a:srgbClr val="333333"/>
                          </a:solidFill>
                          <a:latin typeface="Monaco"/>
                        </a:rPr>
                        <a:t>;</a:t>
                      </a:r>
                      <a:endParaRPr lang="en-GB" sz="1600" dirty="0">
                        <a:latin typeface="Monaco"/>
                      </a:endParaRPr>
                    </a:p>
                    <a:p>
                      <a:pPr algn="l"/>
                      <a:r>
                        <a:rPr lang="en-GB" sz="1600" dirty="0">
                          <a:solidFill>
                            <a:srgbClr val="333333"/>
                          </a:solidFill>
                          <a:latin typeface="Monaco"/>
                        </a:rPr>
                        <a:t>}</a:t>
                      </a:r>
                      <a:endParaRPr lang="en-GB" sz="1600" dirty="0">
                        <a:latin typeface="Monaco"/>
                      </a:endParaRPr>
                    </a:p>
                  </a:txBody>
                  <a:tcPr marL="38558" marR="38558" marT="19279" marB="19279"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How exceptions work</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124</a:t>
            </a:fld>
            <a:endParaRPr lang="fr-FR"/>
          </a:p>
        </p:txBody>
      </p:sp>
      <p:sp>
        <p:nvSpPr>
          <p:cNvPr id="4" name="Espace réservé du contenu 3"/>
          <p:cNvSpPr>
            <a:spLocks noGrp="1"/>
          </p:cNvSpPr>
          <p:nvPr>
            <p:ph sz="quarter" idx="1"/>
          </p:nvPr>
        </p:nvSpPr>
        <p:spPr/>
        <p:txBody>
          <a:bodyPr>
            <a:noAutofit/>
          </a:bodyPr>
          <a:lstStyle/>
          <a:p>
            <a:r>
              <a:rPr lang="en-GB" sz="2400" dirty="0" smtClean="0"/>
              <a:t>When an exception is raised (using </a:t>
            </a:r>
            <a:r>
              <a:rPr lang="en-GB" sz="2400" b="1" dirty="0" smtClean="0"/>
              <a:t>throw</a:t>
            </a:r>
            <a:r>
              <a:rPr lang="en-GB" sz="2400" dirty="0" smtClean="0"/>
              <a:t>), execution of the program immediately jumps to the nearest enclosing </a:t>
            </a:r>
            <a:r>
              <a:rPr lang="en-GB" sz="2400" b="1" dirty="0" smtClean="0"/>
              <a:t>try</a:t>
            </a:r>
            <a:r>
              <a:rPr lang="en-GB" sz="2400" dirty="0" smtClean="0"/>
              <a:t> block. </a:t>
            </a:r>
          </a:p>
          <a:p>
            <a:endParaRPr lang="en-GB" sz="1400" dirty="0" smtClean="0"/>
          </a:p>
          <a:p>
            <a:r>
              <a:rPr lang="en-GB" sz="2400" dirty="0" smtClean="0"/>
              <a:t>If any of the </a:t>
            </a:r>
            <a:r>
              <a:rPr lang="en-GB" sz="2400" b="1" dirty="0" smtClean="0"/>
              <a:t>catch</a:t>
            </a:r>
            <a:r>
              <a:rPr lang="en-GB" sz="2400" dirty="0" smtClean="0"/>
              <a:t> handlers attached to the try block handle that type of exception, that handler is executed and the exception is considered handled.</a:t>
            </a:r>
          </a:p>
          <a:p>
            <a:endParaRPr lang="en-GB" sz="1400" dirty="0" smtClean="0"/>
          </a:p>
          <a:p>
            <a:r>
              <a:rPr lang="en-GB" sz="2400" dirty="0" smtClean="0"/>
              <a:t>If no appropriate catch handlers exist, execution of the program propagates to the next enclosing try block.</a:t>
            </a:r>
          </a:p>
          <a:p>
            <a:endParaRPr lang="en-GB" sz="1400" dirty="0" smtClean="0"/>
          </a:p>
          <a:p>
            <a:r>
              <a:rPr lang="en-GB" sz="2400" dirty="0" smtClean="0"/>
              <a:t> If no appropriate catch handlers can be found before the end of the program, the program will fail with an exception error.</a:t>
            </a:r>
          </a:p>
          <a:p>
            <a:endParaRPr lang="en-GB" sz="24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Example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125</a:t>
            </a:fld>
            <a:endParaRPr lang="fr-FR"/>
          </a:p>
        </p:txBody>
      </p:sp>
      <p:graphicFrame>
        <p:nvGraphicFramePr>
          <p:cNvPr id="5" name="Espace réservé du contenu 4"/>
          <p:cNvGraphicFramePr>
            <a:graphicFrameLocks noGrp="1"/>
          </p:cNvGraphicFramePr>
          <p:nvPr>
            <p:ph sz="quarter" idx="1"/>
          </p:nvPr>
        </p:nvGraphicFramePr>
        <p:xfrm>
          <a:off x="457200" y="1981200"/>
          <a:ext cx="7924800" cy="4495800"/>
        </p:xfrm>
        <a:graphic>
          <a:graphicData uri="http://schemas.openxmlformats.org/drawingml/2006/table">
            <a:tbl>
              <a:tblPr/>
              <a:tblGrid>
                <a:gridCol w="533400"/>
                <a:gridCol w="7391400"/>
              </a:tblGrid>
              <a:tr h="4495800">
                <a:tc>
                  <a:txBody>
                    <a:bodyPr/>
                    <a:lstStyle/>
                    <a:p>
                      <a:pPr algn="l"/>
                      <a:r>
                        <a:rPr lang="en-GB" sz="2000" dirty="0">
                          <a:solidFill>
                            <a:srgbClr val="AFAFAF"/>
                          </a:solidFill>
                          <a:latin typeface="Monaco"/>
                        </a:rPr>
                        <a:t>1</a:t>
                      </a:r>
                    </a:p>
                    <a:p>
                      <a:pPr algn="l"/>
                      <a:r>
                        <a:rPr lang="en-GB" sz="2000" dirty="0">
                          <a:solidFill>
                            <a:srgbClr val="AFAFAF"/>
                          </a:solidFill>
                          <a:latin typeface="Monaco"/>
                        </a:rPr>
                        <a:t>2</a:t>
                      </a:r>
                    </a:p>
                    <a:p>
                      <a:pPr algn="l"/>
                      <a:r>
                        <a:rPr lang="en-GB" sz="2000" dirty="0">
                          <a:solidFill>
                            <a:srgbClr val="AFAFAF"/>
                          </a:solidFill>
                          <a:latin typeface="Monaco"/>
                        </a:rPr>
                        <a:t>3</a:t>
                      </a:r>
                    </a:p>
                    <a:p>
                      <a:pPr algn="l"/>
                      <a:r>
                        <a:rPr lang="en-GB" sz="2000" dirty="0">
                          <a:solidFill>
                            <a:srgbClr val="AFAFAF"/>
                          </a:solidFill>
                          <a:latin typeface="Monaco"/>
                        </a:rPr>
                        <a:t>4</a:t>
                      </a:r>
                    </a:p>
                    <a:p>
                      <a:pPr algn="l"/>
                      <a:r>
                        <a:rPr lang="en-GB" sz="2000" dirty="0">
                          <a:solidFill>
                            <a:srgbClr val="AFAFAF"/>
                          </a:solidFill>
                          <a:latin typeface="Monaco"/>
                        </a:rPr>
                        <a:t>5</a:t>
                      </a:r>
                    </a:p>
                    <a:p>
                      <a:pPr algn="l"/>
                      <a:r>
                        <a:rPr lang="en-GB" sz="2000" dirty="0">
                          <a:solidFill>
                            <a:srgbClr val="AFAFAF"/>
                          </a:solidFill>
                          <a:latin typeface="Monaco"/>
                        </a:rPr>
                        <a:t>6</a:t>
                      </a:r>
                    </a:p>
                    <a:p>
                      <a:pPr algn="l"/>
                      <a:r>
                        <a:rPr lang="en-GB" sz="2000" dirty="0">
                          <a:solidFill>
                            <a:srgbClr val="AFAFAF"/>
                          </a:solidFill>
                          <a:latin typeface="Monaco"/>
                        </a:rPr>
                        <a:t>7</a:t>
                      </a:r>
                    </a:p>
                    <a:p>
                      <a:pPr algn="l"/>
                      <a:r>
                        <a:rPr lang="en-GB" sz="2000" dirty="0">
                          <a:solidFill>
                            <a:srgbClr val="AFAFAF"/>
                          </a:solidFill>
                          <a:latin typeface="Monaco"/>
                        </a:rPr>
                        <a:t>8</a:t>
                      </a:r>
                    </a:p>
                    <a:p>
                      <a:pPr algn="l"/>
                      <a:r>
                        <a:rPr lang="en-GB" sz="2000" dirty="0">
                          <a:solidFill>
                            <a:srgbClr val="AFAFAF"/>
                          </a:solidFill>
                          <a:latin typeface="Monaco"/>
                        </a:rPr>
                        <a:t>9</a:t>
                      </a:r>
                    </a:p>
                    <a:p>
                      <a:pPr algn="l"/>
                      <a:r>
                        <a:rPr lang="en-GB" sz="2000" dirty="0">
                          <a:solidFill>
                            <a:srgbClr val="AFAFAF"/>
                          </a:solidFill>
                          <a:latin typeface="Monaco"/>
                        </a:rPr>
                        <a:t>10</a:t>
                      </a:r>
                    </a:p>
                    <a:p>
                      <a:pPr algn="l"/>
                      <a:r>
                        <a:rPr lang="en-GB" sz="2000" dirty="0">
                          <a:solidFill>
                            <a:srgbClr val="AFAFAF"/>
                          </a:solidFill>
                          <a:latin typeface="Monaco"/>
                        </a:rPr>
                        <a:t>11</a:t>
                      </a:r>
                    </a:p>
                    <a:p>
                      <a:pPr algn="l"/>
                      <a:r>
                        <a:rPr lang="en-GB" sz="2000" dirty="0">
                          <a:solidFill>
                            <a:srgbClr val="AFAFAF"/>
                          </a:solidFill>
                          <a:latin typeface="Monaco"/>
                        </a:rPr>
                        <a:t>12</a:t>
                      </a:r>
                    </a:p>
                  </a:txBody>
                  <a:tcPr marL="72280" marR="45175" marT="36140" marB="36140" anchor="ctr">
                    <a:lnL>
                      <a:noFill/>
                    </a:lnL>
                    <a:lnR w="28575" cap="flat" cmpd="sng" algn="ctr">
                      <a:solidFill>
                        <a:srgbClr val="6CE26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GB" sz="2000" dirty="0" err="1">
                          <a:solidFill>
                            <a:srgbClr val="800080"/>
                          </a:solidFill>
                          <a:latin typeface="Monaco"/>
                        </a:rPr>
                        <a:t>int</a:t>
                      </a:r>
                      <a:r>
                        <a:rPr lang="en-GB" sz="2000" dirty="0">
                          <a:solidFill>
                            <a:srgbClr val="006FE0"/>
                          </a:solidFill>
                          <a:latin typeface="Monaco"/>
                        </a:rPr>
                        <a:t> </a:t>
                      </a:r>
                      <a:r>
                        <a:rPr lang="en-GB" sz="2000" dirty="0">
                          <a:solidFill>
                            <a:srgbClr val="004ED0"/>
                          </a:solidFill>
                          <a:latin typeface="Monaco"/>
                        </a:rPr>
                        <a:t>main</a:t>
                      </a:r>
                      <a:r>
                        <a:rPr lang="en-GB" sz="2000" dirty="0">
                          <a:solidFill>
                            <a:srgbClr val="333333"/>
                          </a:solidFill>
                          <a:latin typeface="Monaco"/>
                        </a:rPr>
                        <a:t>()</a:t>
                      </a:r>
                      <a:endParaRPr lang="en-GB" sz="2000" dirty="0">
                        <a:latin typeface="Monaco"/>
                      </a:endParaRPr>
                    </a:p>
                    <a:p>
                      <a:pPr algn="l"/>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a:solidFill>
                            <a:srgbClr val="800080"/>
                          </a:solidFill>
                          <a:latin typeface="Monaco"/>
                        </a:rPr>
                        <a:t>try</a:t>
                      </a:r>
                      <a:endParaRPr lang="en-GB" sz="2000" dirty="0">
                        <a:latin typeface="Monaco"/>
                      </a:endParaRPr>
                    </a:p>
                    <a:p>
                      <a:pPr algn="l"/>
                      <a:r>
                        <a:rPr lang="en-GB" sz="2000" dirty="0">
                          <a:solidFill>
                            <a:srgbClr val="006FE0"/>
                          </a:solidFill>
                          <a:latin typeface="Monaco"/>
                        </a:rPr>
                        <a:t>    </a:t>
                      </a:r>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a:solidFill>
                            <a:srgbClr val="800080"/>
                          </a:solidFill>
                          <a:latin typeface="Monaco"/>
                        </a:rPr>
                        <a:t>throw</a:t>
                      </a:r>
                      <a:r>
                        <a:rPr lang="en-GB" sz="2000" dirty="0">
                          <a:solidFill>
                            <a:srgbClr val="006FE0"/>
                          </a:solidFill>
                          <a:latin typeface="Monaco"/>
                        </a:rPr>
                        <a:t> </a:t>
                      </a:r>
                      <a:r>
                        <a:rPr lang="en-GB" sz="2000" dirty="0">
                          <a:solidFill>
                            <a:srgbClr val="002D7A"/>
                          </a:solidFill>
                          <a:latin typeface="Monaco"/>
                        </a:rPr>
                        <a:t>4.5</a:t>
                      </a:r>
                      <a:r>
                        <a:rPr lang="en-GB" sz="2000" dirty="0">
                          <a:solidFill>
                            <a:srgbClr val="333333"/>
                          </a:solidFill>
                          <a:latin typeface="Monaco"/>
                        </a:rPr>
                        <a:t>;</a:t>
                      </a:r>
                      <a:r>
                        <a:rPr lang="en-GB" sz="2000" dirty="0">
                          <a:solidFill>
                            <a:srgbClr val="006FE0"/>
                          </a:solidFill>
                          <a:latin typeface="Monaco"/>
                        </a:rPr>
                        <a:t> </a:t>
                      </a:r>
                      <a:r>
                        <a:rPr lang="en-GB" sz="2000" dirty="0">
                          <a:solidFill>
                            <a:srgbClr val="008000"/>
                          </a:solidFill>
                          <a:latin typeface="Monaco"/>
                        </a:rPr>
                        <a:t>// throw exception of type double</a:t>
                      </a:r>
                      <a:endParaRPr lang="en-GB" sz="2000" dirty="0">
                        <a:latin typeface="Monaco"/>
                      </a:endParaRPr>
                    </a:p>
                    <a:p>
                      <a:pPr algn="l"/>
                      <a:r>
                        <a:rPr lang="en-GB" sz="2000" dirty="0">
                          <a:solidFill>
                            <a:srgbClr val="006FE0"/>
                          </a:solidFill>
                          <a:latin typeface="Monaco"/>
                        </a:rPr>
                        <a:t>        </a:t>
                      </a:r>
                      <a:r>
                        <a:rPr lang="en-GB" sz="2000" dirty="0" err="1">
                          <a:solidFill>
                            <a:srgbClr val="800080"/>
                          </a:solidFill>
                          <a:latin typeface="Monaco"/>
                        </a:rPr>
                        <a:t>cout</a:t>
                      </a:r>
                      <a:r>
                        <a:rPr lang="en-GB" sz="2000" dirty="0">
                          <a:solidFill>
                            <a:srgbClr val="006FE0"/>
                          </a:solidFill>
                          <a:latin typeface="Monaco"/>
                        </a:rPr>
                        <a:t> &lt;&lt; </a:t>
                      </a:r>
                      <a:r>
                        <a:rPr lang="en-GB" sz="2000" dirty="0">
                          <a:solidFill>
                            <a:srgbClr val="CE0000"/>
                          </a:solidFill>
                          <a:latin typeface="Monaco"/>
                        </a:rPr>
                        <a:t>"This never prints"</a:t>
                      </a:r>
                      <a:r>
                        <a:rPr lang="en-GB" sz="2000" dirty="0">
                          <a:solidFill>
                            <a:srgbClr val="006FE0"/>
                          </a:solidFill>
                          <a:latin typeface="Monaco"/>
                        </a:rPr>
                        <a:t> &lt;&lt; </a:t>
                      </a:r>
                      <a:r>
                        <a:rPr lang="en-GB" sz="2000" dirty="0" err="1">
                          <a:solidFill>
                            <a:srgbClr val="002D7A"/>
                          </a:solidFill>
                          <a:latin typeface="Monaco"/>
                        </a:rPr>
                        <a:t>endl</a:t>
                      </a:r>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a:solidFill>
                            <a:srgbClr val="800080"/>
                          </a:solidFill>
                          <a:latin typeface="Monaco"/>
                        </a:rPr>
                        <a:t>catch</a:t>
                      </a:r>
                      <a:r>
                        <a:rPr lang="en-GB" sz="2000" dirty="0">
                          <a:solidFill>
                            <a:srgbClr val="333333"/>
                          </a:solidFill>
                          <a:latin typeface="Monaco"/>
                        </a:rPr>
                        <a:t>(</a:t>
                      </a:r>
                      <a:r>
                        <a:rPr lang="en-GB" sz="2000" dirty="0">
                          <a:solidFill>
                            <a:srgbClr val="800080"/>
                          </a:solidFill>
                          <a:latin typeface="Monaco"/>
                        </a:rPr>
                        <a:t>double</a:t>
                      </a:r>
                      <a:r>
                        <a:rPr lang="en-GB" sz="2000" dirty="0">
                          <a:solidFill>
                            <a:srgbClr val="006FE0"/>
                          </a:solidFill>
                          <a:latin typeface="Monaco"/>
                        </a:rPr>
                        <a:t> </a:t>
                      </a:r>
                      <a:r>
                        <a:rPr lang="en-GB" sz="2000" dirty="0" err="1">
                          <a:solidFill>
                            <a:srgbClr val="002D7A"/>
                          </a:solidFill>
                          <a:latin typeface="Monaco"/>
                        </a:rPr>
                        <a:t>dX</a:t>
                      </a:r>
                      <a:r>
                        <a:rPr lang="en-GB" sz="2000" dirty="0">
                          <a:solidFill>
                            <a:srgbClr val="333333"/>
                          </a:solidFill>
                          <a:latin typeface="Monaco"/>
                        </a:rPr>
                        <a:t>)</a:t>
                      </a:r>
                      <a:r>
                        <a:rPr lang="en-GB" sz="2000" dirty="0">
                          <a:solidFill>
                            <a:srgbClr val="006FE0"/>
                          </a:solidFill>
                          <a:latin typeface="Monaco"/>
                        </a:rPr>
                        <a:t> </a:t>
                      </a:r>
                      <a:r>
                        <a:rPr lang="en-GB" sz="2000" dirty="0">
                          <a:solidFill>
                            <a:srgbClr val="008000"/>
                          </a:solidFill>
                          <a:latin typeface="Monaco"/>
                        </a:rPr>
                        <a:t>// handle exception of type double</a:t>
                      </a:r>
                      <a:endParaRPr lang="en-GB" sz="2000" dirty="0">
                        <a:latin typeface="Monaco"/>
                      </a:endParaRPr>
                    </a:p>
                    <a:p>
                      <a:pPr algn="l"/>
                      <a:r>
                        <a:rPr lang="en-GB" sz="2000" dirty="0">
                          <a:solidFill>
                            <a:srgbClr val="006FE0"/>
                          </a:solidFill>
                          <a:latin typeface="Monaco"/>
                        </a:rPr>
                        <a:t>    </a:t>
                      </a:r>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err="1">
                          <a:solidFill>
                            <a:srgbClr val="002D7A"/>
                          </a:solidFill>
                          <a:latin typeface="Monaco"/>
                        </a:rPr>
                        <a:t>cerr</a:t>
                      </a:r>
                      <a:r>
                        <a:rPr lang="en-GB" sz="2000" dirty="0">
                          <a:solidFill>
                            <a:srgbClr val="006FE0"/>
                          </a:solidFill>
                          <a:latin typeface="Monaco"/>
                        </a:rPr>
                        <a:t> &lt;&lt; </a:t>
                      </a:r>
                      <a:r>
                        <a:rPr lang="en-GB" sz="2000" dirty="0">
                          <a:solidFill>
                            <a:srgbClr val="CE0000"/>
                          </a:solidFill>
                          <a:latin typeface="Monaco"/>
                        </a:rPr>
                        <a:t>"We caught a double of value: "</a:t>
                      </a:r>
                      <a:r>
                        <a:rPr lang="en-GB" sz="2000" dirty="0">
                          <a:solidFill>
                            <a:srgbClr val="006FE0"/>
                          </a:solidFill>
                          <a:latin typeface="Monaco"/>
                        </a:rPr>
                        <a:t> &lt;&lt; </a:t>
                      </a:r>
                      <a:r>
                        <a:rPr lang="en-GB" sz="2000" dirty="0" err="1">
                          <a:solidFill>
                            <a:srgbClr val="002D7A"/>
                          </a:solidFill>
                          <a:latin typeface="Monaco"/>
                        </a:rPr>
                        <a:t>dX</a:t>
                      </a:r>
                      <a:r>
                        <a:rPr lang="en-GB" sz="2000" dirty="0">
                          <a:solidFill>
                            <a:srgbClr val="006FE0"/>
                          </a:solidFill>
                          <a:latin typeface="Monaco"/>
                        </a:rPr>
                        <a:t> &lt;&lt; </a:t>
                      </a:r>
                      <a:r>
                        <a:rPr lang="en-GB" sz="2000" dirty="0" err="1">
                          <a:solidFill>
                            <a:srgbClr val="002D7A"/>
                          </a:solidFill>
                          <a:latin typeface="Monaco"/>
                        </a:rPr>
                        <a:t>endl</a:t>
                      </a:r>
                      <a:r>
                        <a:rPr lang="en-GB" sz="2000" dirty="0">
                          <a:solidFill>
                            <a:srgbClr val="333333"/>
                          </a:solidFill>
                          <a:latin typeface="Monaco"/>
                        </a:rPr>
                        <a:t>;</a:t>
                      </a:r>
                      <a:endParaRPr lang="en-GB" sz="2000" dirty="0">
                        <a:latin typeface="Monaco"/>
                      </a:endParaRPr>
                    </a:p>
                    <a:p>
                      <a:pPr algn="l"/>
                      <a:r>
                        <a:rPr lang="en-GB" sz="2000" dirty="0">
                          <a:solidFill>
                            <a:srgbClr val="006FE0"/>
                          </a:solidFill>
                          <a:latin typeface="Monaco"/>
                        </a:rPr>
                        <a:t>    </a:t>
                      </a:r>
                      <a:r>
                        <a:rPr lang="en-GB" sz="2000" dirty="0">
                          <a:solidFill>
                            <a:srgbClr val="333333"/>
                          </a:solidFill>
                          <a:latin typeface="Monaco"/>
                        </a:rPr>
                        <a:t>}</a:t>
                      </a:r>
                      <a:endParaRPr lang="en-GB" sz="2000" dirty="0">
                        <a:latin typeface="Monaco"/>
                      </a:endParaRPr>
                    </a:p>
                    <a:p>
                      <a:pPr algn="l"/>
                      <a:r>
                        <a:rPr lang="en-GB" sz="2000" dirty="0">
                          <a:solidFill>
                            <a:srgbClr val="333333"/>
                          </a:solidFill>
                          <a:latin typeface="Monaco"/>
                        </a:rPr>
                        <a:t>}</a:t>
                      </a:r>
                      <a:endParaRPr lang="en-GB" sz="2000" dirty="0">
                        <a:latin typeface="Monaco"/>
                      </a:endParaRPr>
                    </a:p>
                  </a:txBody>
                  <a:tcPr marL="72280" marR="72280" marT="36140" marB="36140" anchor="ctr">
                    <a:lnL w="28575" cap="flat" cmpd="sng" algn="ctr">
                      <a:solidFill>
                        <a:srgbClr val="6CE26C"/>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How to write a good class</a:t>
            </a:r>
            <a:endParaRPr lang="en-GB" dirty="0"/>
          </a:p>
        </p:txBody>
      </p:sp>
      <p:sp>
        <p:nvSpPr>
          <p:cNvPr id="3" name="Espace réservé du contenu 2"/>
          <p:cNvSpPr>
            <a:spLocks noGrp="1"/>
          </p:cNvSpPr>
          <p:nvPr>
            <p:ph sz="quarter" idx="1"/>
          </p:nvPr>
        </p:nvSpPr>
        <p:spPr/>
        <p:txBody>
          <a:bodyPr/>
          <a:lstStyle/>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126</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dirty="0" err="1"/>
              <a:t>Member</a:t>
            </a:r>
            <a:r>
              <a:rPr lang="fr-FR" dirty="0"/>
              <a:t> </a:t>
            </a:r>
            <a:r>
              <a:rPr lang="fr-FR" dirty="0" err="1"/>
              <a:t>Functions</a:t>
            </a:r>
            <a:endParaRPr lang="fr-FR" dirty="0"/>
          </a:p>
        </p:txBody>
      </p:sp>
      <p:sp>
        <p:nvSpPr>
          <p:cNvPr id="3" name="Content Placeholder 2"/>
          <p:cNvSpPr txBox="1">
            <a:spLocks noGrp="1"/>
          </p:cNvSpPr>
          <p:nvPr>
            <p:ph idx="1"/>
          </p:nvPr>
        </p:nvSpPr>
        <p:spPr>
          <a:xfrm>
            <a:off x="381000" y="1447800"/>
            <a:ext cx="8051291" cy="4023360"/>
          </a:xfrm>
        </p:spPr>
        <p:txBody>
          <a:bodyPr/>
          <a:lstStyle/>
          <a:p>
            <a:pPr lvl="0"/>
            <a:r>
              <a:rPr lang="en-US" sz="3600" dirty="0"/>
              <a:t>In addition to holding data, classes can also contain functions! Functions defined inside of a class are called </a:t>
            </a:r>
            <a:r>
              <a:rPr lang="en-US" sz="3600" b="1" u="sng" dirty="0"/>
              <a:t>member functions</a:t>
            </a:r>
          </a:p>
          <a:p>
            <a:pPr lvl="0"/>
            <a:endParaRPr lang="fr-FR" sz="3600" u="sng" dirty="0"/>
          </a:p>
        </p:txBody>
      </p:sp>
      <p:pic>
        <p:nvPicPr>
          <p:cNvPr id="4" name="Picture 3"/>
          <p:cNvPicPr>
            <a:picLocks noChangeAspect="1"/>
          </p:cNvPicPr>
          <p:nvPr/>
        </p:nvPicPr>
        <p:blipFill>
          <a:blip r:embed="rId2" cstate="print"/>
          <a:stretch>
            <a:fillRect/>
          </a:stretch>
        </p:blipFill>
        <p:spPr>
          <a:xfrm>
            <a:off x="3429000" y="3200400"/>
            <a:ext cx="5257800" cy="3505645"/>
          </a:xfrm>
          <a:prstGeom prst="rect">
            <a:avLst/>
          </a:prstGeom>
          <a:noFill/>
          <a:ln>
            <a:solidFill>
              <a:schemeClr val="accent1"/>
            </a:solidFill>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13</a:t>
            </a:fld>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 y="0"/>
            <a:ext cx="8915400" cy="1143000"/>
          </a:xfrm>
        </p:spPr>
        <p:txBody>
          <a:bodyPr/>
          <a:lstStyle/>
          <a:p>
            <a:pPr lvl="0"/>
            <a:r>
              <a:rPr lang="en-US" dirty="0"/>
              <a:t>Accessing</a:t>
            </a:r>
            <a:r>
              <a:rPr lang="fr-FR" dirty="0"/>
              <a:t> a members of a class</a:t>
            </a:r>
          </a:p>
        </p:txBody>
      </p:sp>
      <p:sp>
        <p:nvSpPr>
          <p:cNvPr id="3" name="Content Placeholder 2"/>
          <p:cNvSpPr txBox="1">
            <a:spLocks noGrp="1"/>
          </p:cNvSpPr>
          <p:nvPr>
            <p:ph idx="1"/>
          </p:nvPr>
        </p:nvSpPr>
        <p:spPr>
          <a:xfrm>
            <a:off x="457200" y="1792224"/>
            <a:ext cx="8686800" cy="4023360"/>
          </a:xfrm>
        </p:spPr>
        <p:txBody>
          <a:bodyPr>
            <a:normAutofit/>
          </a:bodyPr>
          <a:lstStyle/>
          <a:p>
            <a:pPr lvl="0"/>
            <a:r>
              <a:rPr lang="en-US" sz="2800" dirty="0"/>
              <a:t>Just like members of a </a:t>
            </a:r>
            <a:r>
              <a:rPr lang="en-US" sz="2800" dirty="0" err="1"/>
              <a:t>struct</a:t>
            </a:r>
            <a:r>
              <a:rPr lang="en-US" sz="2800" dirty="0"/>
              <a:t>, members (variables and functions) of a class are accessed using the member selector operator (.)</a:t>
            </a:r>
            <a:endParaRPr lang="fr-FR" sz="2800" dirty="0"/>
          </a:p>
        </p:txBody>
      </p:sp>
      <p:pic>
        <p:nvPicPr>
          <p:cNvPr id="4" name="Picture 3"/>
          <p:cNvPicPr>
            <a:picLocks noChangeAspect="1"/>
          </p:cNvPicPr>
          <p:nvPr/>
        </p:nvPicPr>
        <p:blipFill>
          <a:blip r:embed="rId2" cstate="print"/>
          <a:srcRect b="3599"/>
          <a:stretch>
            <a:fillRect/>
          </a:stretch>
        </p:blipFill>
        <p:spPr>
          <a:xfrm>
            <a:off x="4114800" y="2971800"/>
            <a:ext cx="4575388" cy="3505200"/>
          </a:xfrm>
          <a:prstGeom prst="rect">
            <a:avLst/>
          </a:prstGeom>
          <a:noFill/>
          <a:ln>
            <a:solidFill>
              <a:schemeClr val="accent1"/>
            </a:solidFill>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14</a:t>
            </a:fld>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1000" y="228600"/>
            <a:ext cx="8153400" cy="990600"/>
          </a:xfrm>
        </p:spPr>
        <p:txBody>
          <a:bodyPr/>
          <a:lstStyle/>
          <a:p>
            <a:pPr lvl="0"/>
            <a:r>
              <a:rPr lang="fr-FR" dirty="0" smtClean="0"/>
              <a:t>Classes vs </a:t>
            </a:r>
            <a:r>
              <a:rPr lang="fr-FR" dirty="0" err="1" smtClean="0"/>
              <a:t>structs</a:t>
            </a:r>
            <a:r>
              <a:rPr lang="fr-FR" dirty="0" smtClean="0"/>
              <a:t> programs</a:t>
            </a:r>
            <a:endParaRPr lang="fr-FR" dirty="0"/>
          </a:p>
        </p:txBody>
      </p:sp>
      <p:sp>
        <p:nvSpPr>
          <p:cNvPr id="8" name="Espace réservé du contenu 7"/>
          <p:cNvSpPr>
            <a:spLocks noGrp="1"/>
          </p:cNvSpPr>
          <p:nvPr>
            <p:ph sz="quarter" idx="1"/>
          </p:nvPr>
        </p:nvSpPr>
        <p:spPr/>
        <p:txBody>
          <a:bodyPr>
            <a:normAutofit lnSpcReduction="10000"/>
          </a:bodyPr>
          <a:lstStyle/>
          <a:p>
            <a:pPr marL="0" indent="0" fontAlgn="auto" hangingPunct="0">
              <a:spcBef>
                <a:spcPts val="0"/>
              </a:spcBef>
              <a:spcAft>
                <a:spcPts val="0"/>
              </a:spcAft>
              <a:buNone/>
              <a:defRPr sz="1800" b="0" i="0" u="none" strike="noStrike" kern="0" cap="none" spc="0" baseline="0">
                <a:solidFill>
                  <a:srgbClr val="000000"/>
                </a:solidFill>
                <a:uFillTx/>
              </a:defRPr>
            </a:pPr>
            <a:r>
              <a:rPr lang="en-US" sz="2400" dirty="0" smtClean="0">
                <a:latin typeface="Adobe Caslon Pro" pitchFamily="18" charset="0"/>
              </a:rPr>
              <a:t>In the </a:t>
            </a:r>
            <a:r>
              <a:rPr lang="en-US" sz="2400" dirty="0" err="1" smtClean="0">
                <a:latin typeface="Adobe Caslon Pro" pitchFamily="18" charset="0"/>
              </a:rPr>
              <a:t>struct</a:t>
            </a:r>
            <a:r>
              <a:rPr lang="en-US" sz="2400" dirty="0" smtClean="0">
                <a:latin typeface="Adobe Caslon Pro" pitchFamily="18" charset="0"/>
              </a:rPr>
              <a:t> version of print(), we needed to pass the </a:t>
            </a:r>
            <a:r>
              <a:rPr lang="en-US" sz="2400" dirty="0" err="1" smtClean="0">
                <a:latin typeface="Adobe Caslon Pro" pitchFamily="18" charset="0"/>
              </a:rPr>
              <a:t>struct</a:t>
            </a:r>
            <a:r>
              <a:rPr lang="en-US" sz="2400" dirty="0" smtClean="0">
                <a:latin typeface="Adobe Caslon Pro" pitchFamily="18" charset="0"/>
              </a:rPr>
              <a:t> itself to the print() function as the first parameter. Otherwise, print() wouldn’t know what </a:t>
            </a:r>
            <a:r>
              <a:rPr lang="en-US" sz="2400" dirty="0" err="1" smtClean="0">
                <a:latin typeface="Adobe Caslon Pro" pitchFamily="18" charset="0"/>
              </a:rPr>
              <a:t>DateStruct</a:t>
            </a:r>
            <a:r>
              <a:rPr lang="en-US" sz="2400" dirty="0" smtClean="0">
                <a:latin typeface="Adobe Caslon Pro" pitchFamily="18" charset="0"/>
              </a:rPr>
              <a:t> we wanted to work on.  </a:t>
            </a:r>
          </a:p>
          <a:p>
            <a:pPr marL="0" lvl="0" indent="0" hangingPunct="0">
              <a:spcBef>
                <a:spcPts val="0"/>
              </a:spcBef>
              <a:buNone/>
              <a:defRPr sz="1800" b="0" i="0" u="none" strike="noStrike" kern="0" cap="none" spc="0" baseline="0">
                <a:solidFill>
                  <a:srgbClr val="000000"/>
                </a:solidFill>
                <a:uFillTx/>
              </a:defRPr>
            </a:pPr>
            <a:endParaRPr lang="fr-FR" sz="2400" dirty="0" smtClean="0">
              <a:latin typeface="Adobe Caslon Pro" pitchFamily="18" charset="0"/>
              <a:ea typeface=""/>
              <a:cs typeface=""/>
            </a:endParaRPr>
          </a:p>
          <a:p>
            <a:pPr marL="0" lvl="0" indent="0" hangingPunct="0">
              <a:spcBef>
                <a:spcPts val="0"/>
              </a:spcBef>
              <a:buNone/>
              <a:defRPr sz="1800" b="0" i="0" u="none" strike="noStrike" kern="0" cap="none" spc="0" baseline="0">
                <a:solidFill>
                  <a:srgbClr val="000000"/>
                </a:solidFill>
                <a:uFillTx/>
              </a:defRPr>
            </a:pPr>
            <a:r>
              <a:rPr lang="fr-FR" sz="2400" dirty="0" err="1" smtClean="0">
                <a:latin typeface="Adobe Caslon Pro" pitchFamily="18" charset="0"/>
                <a:ea typeface=""/>
                <a:cs typeface=""/>
              </a:rPr>
              <a:t>However</a:t>
            </a:r>
            <a:r>
              <a:rPr lang="fr-FR" sz="2400" dirty="0" smtClean="0">
                <a:latin typeface="Adobe Caslon Pro" pitchFamily="18" charset="0"/>
                <a:ea typeface=""/>
                <a:cs typeface=""/>
              </a:rPr>
              <a:t>, in </a:t>
            </a:r>
            <a:r>
              <a:rPr lang="fr-FR" sz="2400" dirty="0" err="1" smtClean="0">
                <a:latin typeface="Adobe Caslon Pro" pitchFamily="18" charset="0"/>
                <a:ea typeface=""/>
                <a:cs typeface=""/>
              </a:rPr>
              <a:t>our</a:t>
            </a:r>
            <a:r>
              <a:rPr lang="fr-FR" sz="2400" dirty="0" smtClean="0">
                <a:latin typeface="Adobe Caslon Pro" pitchFamily="18" charset="0"/>
                <a:ea typeface=""/>
                <a:cs typeface=""/>
              </a:rPr>
              <a:t> class version of </a:t>
            </a:r>
            <a:r>
              <a:rPr lang="fr-FR" sz="2400" dirty="0" err="1" smtClean="0">
                <a:latin typeface="Adobe Caslon Pro" pitchFamily="18" charset="0"/>
                <a:ea typeface=""/>
                <a:cs typeface=""/>
              </a:rPr>
              <a:t>print</a:t>
            </a:r>
            <a:r>
              <a:rPr lang="fr-FR" sz="2400" dirty="0" smtClean="0">
                <a:latin typeface="Adobe Caslon Pro" pitchFamily="18" charset="0"/>
                <a:ea typeface=""/>
                <a:cs typeface=""/>
              </a:rPr>
              <a:t>(), </a:t>
            </a:r>
            <a:r>
              <a:rPr lang="fr-FR" sz="2400" dirty="0" err="1" smtClean="0">
                <a:latin typeface="Adobe Caslon Pro" pitchFamily="18" charset="0"/>
                <a:ea typeface=""/>
                <a:cs typeface=""/>
              </a:rPr>
              <a:t>we</a:t>
            </a:r>
            <a:r>
              <a:rPr lang="fr-FR" sz="2400" dirty="0" smtClean="0">
                <a:latin typeface="Adobe Caslon Pro" pitchFamily="18" charset="0"/>
                <a:ea typeface=""/>
                <a:cs typeface=""/>
              </a:rPr>
              <a:t> do not </a:t>
            </a:r>
            <a:r>
              <a:rPr lang="fr-FR" sz="2400" dirty="0" err="1" smtClean="0">
                <a:latin typeface="Adobe Caslon Pro" pitchFamily="18" charset="0"/>
                <a:ea typeface=""/>
                <a:cs typeface=""/>
              </a:rPr>
              <a:t>need</a:t>
            </a:r>
            <a:r>
              <a:rPr lang="fr-FR" sz="2400" dirty="0" smtClean="0">
                <a:latin typeface="Adobe Caslon Pro" pitchFamily="18" charset="0"/>
                <a:ea typeface=""/>
                <a:cs typeface=""/>
              </a:rPr>
              <a:t> to </a:t>
            </a:r>
            <a:r>
              <a:rPr lang="fr-FR" sz="2400" dirty="0" err="1" smtClean="0">
                <a:latin typeface="Adobe Caslon Pro" pitchFamily="18" charset="0"/>
                <a:ea typeface=""/>
                <a:cs typeface=""/>
              </a:rPr>
              <a:t>pass</a:t>
            </a:r>
            <a:r>
              <a:rPr lang="fr-FR" sz="2400" dirty="0" smtClean="0">
                <a:latin typeface="Adobe Caslon Pro" pitchFamily="18" charset="0"/>
                <a:ea typeface=""/>
                <a:cs typeface=""/>
              </a:rPr>
              <a:t> a </a:t>
            </a:r>
            <a:r>
              <a:rPr lang="fr-FR" sz="2400" dirty="0" err="1" smtClean="0">
                <a:latin typeface="Adobe Caslon Pro" pitchFamily="18" charset="0"/>
                <a:ea typeface=""/>
                <a:cs typeface=""/>
              </a:rPr>
              <a:t>DateClass</a:t>
            </a:r>
            <a:r>
              <a:rPr lang="fr-FR" sz="2400" dirty="0" smtClean="0">
                <a:latin typeface="Adobe Caslon Pro" pitchFamily="18" charset="0"/>
                <a:ea typeface=""/>
                <a:cs typeface=""/>
              </a:rPr>
              <a:t> to </a:t>
            </a:r>
            <a:r>
              <a:rPr lang="fr-FR" sz="2400" dirty="0" err="1" smtClean="0">
                <a:latin typeface="Adobe Caslon Pro" pitchFamily="18" charset="0"/>
                <a:ea typeface=""/>
                <a:cs typeface=""/>
              </a:rPr>
              <a:t>print</a:t>
            </a:r>
            <a:r>
              <a:rPr lang="fr-FR" sz="2400" dirty="0" smtClean="0">
                <a:latin typeface="Adobe Caslon Pro" pitchFamily="18" charset="0"/>
                <a:ea typeface=""/>
                <a:cs typeface=""/>
              </a:rPr>
              <a:t>()! </a:t>
            </a:r>
          </a:p>
          <a:p>
            <a:pPr marL="0" lvl="0" indent="0" hangingPunct="0">
              <a:spcBef>
                <a:spcPts val="0"/>
              </a:spcBef>
              <a:buNone/>
              <a:defRPr sz="1800" b="0" i="0" u="none" strike="noStrike" kern="0" cap="none" spc="0" baseline="0">
                <a:solidFill>
                  <a:srgbClr val="000000"/>
                </a:solidFill>
                <a:uFillTx/>
              </a:defRPr>
            </a:pPr>
            <a:endParaRPr lang="fr-FR" sz="2400" dirty="0" smtClean="0">
              <a:latin typeface="Adobe Caslon Pro" pitchFamily="18" charset="0"/>
              <a:ea typeface=""/>
              <a:cs typeface=""/>
            </a:endParaRPr>
          </a:p>
          <a:p>
            <a:pPr marL="0" lvl="0" indent="0" hangingPunct="0">
              <a:spcBef>
                <a:spcPts val="0"/>
              </a:spcBef>
              <a:buNone/>
              <a:defRPr sz="1800" b="0" i="0" u="none" strike="noStrike" kern="0" cap="none" spc="0" baseline="0">
                <a:solidFill>
                  <a:srgbClr val="000000"/>
                </a:solidFill>
                <a:uFillTx/>
              </a:defRPr>
            </a:pPr>
            <a:r>
              <a:rPr lang="fr-FR" sz="2400" dirty="0" smtClean="0">
                <a:latin typeface="Adobe Caslon Pro" pitchFamily="18" charset="0"/>
                <a:ea typeface=""/>
                <a:cs typeface=""/>
              </a:rPr>
              <a:t> </a:t>
            </a:r>
            <a:r>
              <a:rPr lang="fr-FR" sz="2400" dirty="0" err="1" smtClean="0">
                <a:latin typeface="Adobe Caslon Pro" pitchFamily="18" charset="0"/>
                <a:ea typeface=""/>
                <a:cs typeface=""/>
              </a:rPr>
              <a:t>Because</a:t>
            </a:r>
            <a:r>
              <a:rPr lang="fr-FR" sz="2400" dirty="0" smtClean="0">
                <a:latin typeface="Adobe Caslon Pro" pitchFamily="18" charset="0"/>
                <a:ea typeface=""/>
                <a:cs typeface=""/>
              </a:rPr>
              <a:t> </a:t>
            </a:r>
            <a:r>
              <a:rPr lang="fr-FR" sz="2400" dirty="0" err="1" smtClean="0">
                <a:latin typeface="Adobe Caslon Pro" pitchFamily="18" charset="0"/>
                <a:ea typeface=""/>
                <a:cs typeface=""/>
              </a:rPr>
              <a:t>print</a:t>
            </a:r>
            <a:r>
              <a:rPr lang="fr-FR" sz="2400" dirty="0" smtClean="0">
                <a:latin typeface="Adobe Caslon Pro" pitchFamily="18" charset="0"/>
                <a:ea typeface=""/>
                <a:cs typeface=""/>
              </a:rPr>
              <a:t>() is </a:t>
            </a:r>
            <a:r>
              <a:rPr lang="fr-FR" sz="2400" dirty="0" err="1" smtClean="0">
                <a:latin typeface="Adobe Caslon Pro" pitchFamily="18" charset="0"/>
                <a:ea typeface=""/>
                <a:cs typeface=""/>
              </a:rPr>
              <a:t>being</a:t>
            </a:r>
            <a:r>
              <a:rPr lang="fr-FR" sz="2400" dirty="0" smtClean="0">
                <a:latin typeface="Adobe Caslon Pro" pitchFamily="18" charset="0"/>
                <a:ea typeface=""/>
                <a:cs typeface=""/>
              </a:rPr>
              <a:t> </a:t>
            </a:r>
            <a:r>
              <a:rPr lang="fr-FR" sz="2400" dirty="0" err="1" smtClean="0">
                <a:latin typeface="Adobe Caslon Pro" pitchFamily="18" charset="0"/>
                <a:ea typeface=""/>
                <a:cs typeface=""/>
              </a:rPr>
              <a:t>called</a:t>
            </a:r>
            <a:r>
              <a:rPr lang="fr-FR" sz="2400" dirty="0" smtClean="0">
                <a:latin typeface="Adobe Caslon Pro" pitchFamily="18" charset="0"/>
                <a:ea typeface=""/>
                <a:cs typeface=""/>
              </a:rPr>
              <a:t> on class variable “</a:t>
            </a:r>
            <a:r>
              <a:rPr lang="fr-FR" sz="2400" dirty="0" err="1" smtClean="0">
                <a:latin typeface="Adobe Caslon Pro" pitchFamily="18" charset="0"/>
                <a:ea typeface=""/>
                <a:cs typeface=""/>
              </a:rPr>
              <a:t>today</a:t>
            </a:r>
            <a:r>
              <a:rPr lang="fr-FR" sz="2400" dirty="0" smtClean="0">
                <a:latin typeface="Adobe Caslon Pro" pitchFamily="18" charset="0"/>
                <a:ea typeface=""/>
                <a:cs typeface=""/>
              </a:rPr>
              <a:t>”, the </a:t>
            </a:r>
            <a:r>
              <a:rPr lang="fr-FR" sz="2400" dirty="0" err="1" smtClean="0">
                <a:latin typeface="Adobe Caslon Pro" pitchFamily="18" charset="0"/>
                <a:ea typeface=""/>
                <a:cs typeface=""/>
              </a:rPr>
              <a:t>member</a:t>
            </a:r>
            <a:r>
              <a:rPr lang="fr-FR" sz="2400" dirty="0" smtClean="0">
                <a:latin typeface="Adobe Caslon Pro" pitchFamily="18" charset="0"/>
                <a:ea typeface=""/>
                <a:cs typeface=""/>
              </a:rPr>
              <a:t> variables in </a:t>
            </a:r>
            <a:r>
              <a:rPr lang="fr-FR" sz="2400" dirty="0" err="1" smtClean="0">
                <a:latin typeface="Adobe Caslon Pro" pitchFamily="18" charset="0"/>
                <a:ea typeface=""/>
                <a:cs typeface=""/>
              </a:rPr>
              <a:t>print</a:t>
            </a:r>
            <a:r>
              <a:rPr lang="fr-FR" sz="2400" dirty="0" smtClean="0">
                <a:latin typeface="Adobe Caslon Pro" pitchFamily="18" charset="0"/>
                <a:ea typeface=""/>
                <a:cs typeface=""/>
              </a:rPr>
              <a:t>() </a:t>
            </a:r>
            <a:r>
              <a:rPr lang="fr-FR" sz="2400" dirty="0" err="1" smtClean="0">
                <a:latin typeface="Adobe Caslon Pro" pitchFamily="18" charset="0"/>
                <a:ea typeface=""/>
                <a:cs typeface=""/>
              </a:rPr>
              <a:t>will</a:t>
            </a:r>
            <a:r>
              <a:rPr lang="fr-FR" sz="2400" dirty="0" smtClean="0">
                <a:latin typeface="Adobe Caslon Pro" pitchFamily="18" charset="0"/>
                <a:ea typeface=""/>
                <a:cs typeface=""/>
              </a:rPr>
              <a:t> </a:t>
            </a:r>
            <a:r>
              <a:rPr lang="fr-FR" sz="2400" dirty="0" err="1" smtClean="0">
                <a:latin typeface="Adobe Caslon Pro" pitchFamily="18" charset="0"/>
                <a:ea typeface=""/>
                <a:cs typeface=""/>
              </a:rPr>
              <a:t>refer</a:t>
            </a:r>
            <a:r>
              <a:rPr lang="fr-FR" sz="2400" dirty="0" smtClean="0">
                <a:latin typeface="Adobe Caslon Pro" pitchFamily="18" charset="0"/>
                <a:ea typeface=""/>
                <a:cs typeface=""/>
              </a:rPr>
              <a:t> to the </a:t>
            </a:r>
            <a:r>
              <a:rPr lang="fr-FR" sz="2400" dirty="0" err="1" smtClean="0">
                <a:latin typeface="Adobe Caslon Pro" pitchFamily="18" charset="0"/>
                <a:ea typeface=""/>
                <a:cs typeface=""/>
              </a:rPr>
              <a:t>member</a:t>
            </a:r>
            <a:r>
              <a:rPr lang="fr-FR" sz="2400" dirty="0" smtClean="0">
                <a:latin typeface="Adobe Caslon Pro" pitchFamily="18" charset="0"/>
                <a:ea typeface=""/>
                <a:cs typeface=""/>
              </a:rPr>
              <a:t> variables of class variable </a:t>
            </a:r>
            <a:r>
              <a:rPr lang="fr-FR" sz="2400" dirty="0" err="1" smtClean="0">
                <a:latin typeface="Adobe Caslon Pro" pitchFamily="18" charset="0"/>
                <a:ea typeface=""/>
                <a:cs typeface=""/>
              </a:rPr>
              <a:t>today</a:t>
            </a:r>
            <a:r>
              <a:rPr lang="fr-FR" sz="2400" dirty="0" smtClean="0">
                <a:latin typeface="Adobe Caslon Pro" pitchFamily="18" charset="0"/>
                <a:ea typeface=""/>
                <a:cs typeface=""/>
              </a:rPr>
              <a:t>!</a:t>
            </a:r>
          </a:p>
          <a:p>
            <a:pPr marL="0" lvl="0" indent="0" hangingPunct="0">
              <a:spcBef>
                <a:spcPts val="0"/>
              </a:spcBef>
              <a:buNone/>
              <a:defRPr sz="1800" b="0" i="0" u="none" strike="noStrike" kern="0" cap="none" spc="0" baseline="0">
                <a:solidFill>
                  <a:srgbClr val="000000"/>
                </a:solidFill>
                <a:uFillTx/>
              </a:defRPr>
            </a:pPr>
            <a:endParaRPr lang="fr-FR" sz="2400" dirty="0" smtClean="0">
              <a:latin typeface="Adobe Caslon Pro" pitchFamily="18" charset="0"/>
              <a:ea typeface=""/>
              <a:cs typeface=""/>
            </a:endParaRPr>
          </a:p>
          <a:p>
            <a:pPr marL="0" lvl="0" indent="0" hangingPunct="0">
              <a:spcBef>
                <a:spcPts val="0"/>
              </a:spcBef>
              <a:buNone/>
              <a:defRPr sz="1800" b="0" i="0" u="none" strike="noStrike" kern="0" cap="none" spc="0" baseline="0">
                <a:solidFill>
                  <a:srgbClr val="000000"/>
                </a:solidFill>
                <a:uFillTx/>
              </a:defRPr>
            </a:pPr>
            <a:r>
              <a:rPr lang="fr-FR" sz="2400" dirty="0" smtClean="0">
                <a:latin typeface="Adobe Caslon Pro" pitchFamily="18" charset="0"/>
                <a:ea typeface=""/>
                <a:cs typeface=""/>
              </a:rPr>
              <a:t> </a:t>
            </a:r>
            <a:r>
              <a:rPr lang="fr-FR" sz="2400" dirty="0" err="1" smtClean="0">
                <a:latin typeface="Adobe Caslon Pro" pitchFamily="18" charset="0"/>
                <a:ea typeface=""/>
                <a:cs typeface=""/>
              </a:rPr>
              <a:t>Thus</a:t>
            </a:r>
            <a:r>
              <a:rPr lang="fr-FR" sz="2400" dirty="0" smtClean="0">
                <a:latin typeface="Adobe Caslon Pro" pitchFamily="18" charset="0"/>
                <a:ea typeface=""/>
                <a:cs typeface=""/>
              </a:rPr>
              <a:t>, </a:t>
            </a:r>
            <a:r>
              <a:rPr lang="fr-FR" sz="2400" dirty="0" err="1" smtClean="0">
                <a:latin typeface="Adobe Caslon Pro" pitchFamily="18" charset="0"/>
                <a:ea typeface=""/>
                <a:cs typeface=""/>
              </a:rPr>
              <a:t>inside</a:t>
            </a:r>
            <a:r>
              <a:rPr lang="fr-FR" sz="2400" dirty="0" smtClean="0">
                <a:latin typeface="Adobe Caslon Pro" pitchFamily="18" charset="0"/>
                <a:ea typeface=""/>
                <a:cs typeface=""/>
              </a:rPr>
              <a:t> the call to </a:t>
            </a:r>
            <a:r>
              <a:rPr lang="fr-FR" sz="2400" dirty="0" err="1" smtClean="0">
                <a:latin typeface="Adobe Caslon Pro" pitchFamily="18" charset="0"/>
                <a:ea typeface=""/>
                <a:cs typeface=""/>
              </a:rPr>
              <a:t>today.print</a:t>
            </a:r>
            <a:r>
              <a:rPr lang="fr-FR" sz="2400" dirty="0" smtClean="0">
                <a:latin typeface="Adobe Caslon Pro" pitchFamily="18" charset="0"/>
                <a:ea typeface=""/>
                <a:cs typeface=""/>
              </a:rPr>
              <a:t>(), </a:t>
            </a:r>
            <a:r>
              <a:rPr lang="fr-FR" sz="2400" dirty="0" err="1" smtClean="0">
                <a:latin typeface="Adobe Caslon Pro" pitchFamily="18" charset="0"/>
                <a:ea typeface=""/>
                <a:cs typeface=""/>
              </a:rPr>
              <a:t>m_day</a:t>
            </a:r>
            <a:r>
              <a:rPr lang="fr-FR" sz="2400" dirty="0" smtClean="0">
                <a:latin typeface="Adobe Caslon Pro" pitchFamily="18" charset="0"/>
                <a:ea typeface=""/>
                <a:cs typeface=""/>
              </a:rPr>
              <a:t> is </a:t>
            </a:r>
            <a:r>
              <a:rPr lang="fr-FR" sz="2400" dirty="0" err="1" smtClean="0">
                <a:latin typeface="Adobe Caslon Pro" pitchFamily="18" charset="0"/>
                <a:ea typeface=""/>
                <a:cs typeface=""/>
              </a:rPr>
              <a:t>actually</a:t>
            </a:r>
            <a:r>
              <a:rPr lang="fr-FR" sz="2400" dirty="0" smtClean="0">
                <a:latin typeface="Adobe Caslon Pro" pitchFamily="18" charset="0"/>
                <a:ea typeface=""/>
                <a:cs typeface=""/>
              </a:rPr>
              <a:t> </a:t>
            </a:r>
            <a:r>
              <a:rPr lang="fr-FR" sz="2400" dirty="0" err="1" smtClean="0">
                <a:latin typeface="Adobe Caslon Pro" pitchFamily="18" charset="0"/>
                <a:ea typeface=""/>
                <a:cs typeface=""/>
              </a:rPr>
              <a:t>referring</a:t>
            </a:r>
            <a:r>
              <a:rPr lang="fr-FR" sz="2400" dirty="0" smtClean="0">
                <a:latin typeface="Adobe Caslon Pro" pitchFamily="18" charset="0"/>
                <a:ea typeface=""/>
                <a:cs typeface=""/>
              </a:rPr>
              <a:t> to </a:t>
            </a:r>
            <a:r>
              <a:rPr lang="fr-FR" sz="2400" dirty="0" err="1" smtClean="0">
                <a:latin typeface="Adobe Caslon Pro" pitchFamily="18" charset="0"/>
                <a:ea typeface=""/>
                <a:cs typeface=""/>
              </a:rPr>
              <a:t>today</a:t>
            </a:r>
            <a:r>
              <a:rPr lang="fr-FR" sz="2400" dirty="0" smtClean="0">
                <a:latin typeface="Adobe Caslon Pro" pitchFamily="18" charset="0"/>
                <a:ea typeface=""/>
                <a:cs typeface=""/>
              </a:rPr>
              <a:t>.</a:t>
            </a:r>
            <a:r>
              <a:rPr lang="fr-FR" sz="2400" dirty="0" err="1" smtClean="0">
                <a:latin typeface="Adobe Caslon Pro" pitchFamily="18" charset="0"/>
                <a:ea typeface=""/>
                <a:cs typeface=""/>
              </a:rPr>
              <a:t>m_day</a:t>
            </a:r>
            <a:r>
              <a:rPr lang="fr-FR" sz="2400" dirty="0" smtClean="0">
                <a:latin typeface="Adobe Caslon Pro" pitchFamily="18" charset="0"/>
                <a:ea typeface=""/>
                <a:cs typeface=""/>
              </a:rPr>
              <a:t>. </a:t>
            </a:r>
          </a:p>
          <a:p>
            <a:endParaRPr lang="en-GB" sz="24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15</a:t>
            </a:fld>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0" y="0"/>
            <a:ext cx="7290054" cy="1219200"/>
          </a:xfrm>
        </p:spPr>
        <p:txBody>
          <a:bodyPr/>
          <a:lstStyle/>
          <a:p>
            <a:pPr lvl="0"/>
            <a:r>
              <a:rPr lang="fr-FR" dirty="0"/>
              <a:t>Best practices </a:t>
            </a:r>
            <a:r>
              <a:rPr lang="en-US" dirty="0"/>
              <a:t>rules</a:t>
            </a:r>
          </a:p>
        </p:txBody>
      </p:sp>
      <p:sp>
        <p:nvSpPr>
          <p:cNvPr id="3" name="Content Placeholder 4"/>
          <p:cNvSpPr txBox="1">
            <a:spLocks noGrp="1"/>
          </p:cNvSpPr>
          <p:nvPr>
            <p:ph idx="1"/>
          </p:nvPr>
        </p:nvSpPr>
        <p:spPr>
          <a:xfrm>
            <a:off x="658368" y="1645920"/>
            <a:ext cx="8104632" cy="5029200"/>
          </a:xfrm>
        </p:spPr>
        <p:txBody>
          <a:bodyPr>
            <a:normAutofit/>
          </a:bodyPr>
          <a:lstStyle/>
          <a:p>
            <a:pPr lvl="0"/>
            <a:r>
              <a:rPr lang="en-US" sz="3200" dirty="0"/>
              <a:t>Using the “m_” prefix for member variables helps distinguish member variables from function parameters or local variables inside member </a:t>
            </a:r>
            <a:r>
              <a:rPr lang="en-US" sz="3200" dirty="0" smtClean="0"/>
              <a:t>functions.</a:t>
            </a:r>
            <a:endParaRPr lang="en-US" sz="3200" dirty="0"/>
          </a:p>
          <a:p>
            <a:pPr lvl="0"/>
            <a:endParaRPr lang="en-US" sz="3200" dirty="0" smtClean="0"/>
          </a:p>
          <a:p>
            <a:pPr lvl="0"/>
            <a:r>
              <a:rPr lang="en-US" sz="3200" dirty="0" smtClean="0"/>
              <a:t>This </a:t>
            </a:r>
            <a:r>
              <a:rPr lang="en-US" sz="3200" dirty="0"/>
              <a:t>is useful for </a:t>
            </a:r>
            <a:r>
              <a:rPr lang="en-US" sz="3200" dirty="0" smtClean="0"/>
              <a:t>several raisons. </a:t>
            </a:r>
            <a:r>
              <a:rPr lang="en-US" sz="3200" dirty="0"/>
              <a:t>Provide one!</a:t>
            </a:r>
            <a:endParaRPr lang="fr-FR"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16</a:t>
            </a:fld>
            <a:endParaRPr lang="fr-F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85800" y="0"/>
            <a:ext cx="7290054" cy="1295400"/>
          </a:xfrm>
        </p:spPr>
        <p:txBody>
          <a:bodyPr/>
          <a:lstStyle/>
          <a:p>
            <a:pPr lvl="0"/>
            <a:r>
              <a:rPr lang="fr-FR" dirty="0"/>
              <a:t>Best practices </a:t>
            </a:r>
            <a:r>
              <a:rPr lang="en-US" dirty="0" smtClean="0"/>
              <a:t>rules</a:t>
            </a:r>
            <a:endParaRPr lang="en-US" dirty="0"/>
          </a:p>
        </p:txBody>
      </p:sp>
      <p:sp>
        <p:nvSpPr>
          <p:cNvPr id="3" name="Content Placeholder 2"/>
          <p:cNvSpPr txBox="1">
            <a:spLocks noGrp="1"/>
          </p:cNvSpPr>
          <p:nvPr>
            <p:ph idx="1"/>
          </p:nvPr>
        </p:nvSpPr>
        <p:spPr>
          <a:xfrm>
            <a:off x="768096" y="1371600"/>
            <a:ext cx="7290054" cy="1143000"/>
          </a:xfrm>
        </p:spPr>
        <p:txBody>
          <a:bodyPr>
            <a:noAutofit/>
          </a:bodyPr>
          <a:lstStyle/>
          <a:p>
            <a:pPr lvl="0"/>
            <a:r>
              <a:rPr lang="en-US" sz="3200" dirty="0"/>
              <a:t>By convention, class names should begin with an upper-case letter</a:t>
            </a:r>
            <a:endParaRPr lang="fr-FR" sz="3200" dirty="0"/>
          </a:p>
        </p:txBody>
      </p:sp>
      <p:pic>
        <p:nvPicPr>
          <p:cNvPr id="4" name="Picture 3"/>
          <p:cNvPicPr>
            <a:picLocks noChangeAspect="1"/>
          </p:cNvPicPr>
          <p:nvPr/>
        </p:nvPicPr>
        <p:blipFill>
          <a:blip r:embed="rId2" cstate="print"/>
          <a:stretch>
            <a:fillRect/>
          </a:stretch>
        </p:blipFill>
        <p:spPr>
          <a:xfrm>
            <a:off x="381000" y="2633473"/>
            <a:ext cx="3776985" cy="4112129"/>
          </a:xfrm>
          <a:prstGeom prst="rect">
            <a:avLst/>
          </a:prstGeom>
          <a:noFill/>
          <a:ln>
            <a:noFill/>
          </a:ln>
        </p:spPr>
      </p:pic>
      <p:pic>
        <p:nvPicPr>
          <p:cNvPr id="5" name="Picture 4"/>
          <p:cNvPicPr>
            <a:picLocks noChangeAspect="1"/>
          </p:cNvPicPr>
          <p:nvPr/>
        </p:nvPicPr>
        <p:blipFill>
          <a:blip r:embed="rId3" cstate="print"/>
          <a:stretch>
            <a:fillRect/>
          </a:stretch>
        </p:blipFill>
        <p:spPr>
          <a:xfrm>
            <a:off x="4413123" y="2760833"/>
            <a:ext cx="4502277" cy="3984769"/>
          </a:xfrm>
          <a:prstGeom prst="rect">
            <a:avLst/>
          </a:prstGeom>
          <a:noFill/>
          <a:ln>
            <a:noFill/>
          </a:ln>
        </p:spPr>
      </p:pic>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17</a:t>
            </a:fld>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54380" y="0"/>
            <a:ext cx="7290054" cy="1499616"/>
          </a:xfrm>
        </p:spPr>
        <p:txBody>
          <a:bodyPr/>
          <a:lstStyle/>
          <a:p>
            <a:pPr lvl="0"/>
            <a:r>
              <a:rPr lang="fr-FR" dirty="0"/>
              <a:t>Public and </a:t>
            </a:r>
            <a:r>
              <a:rPr lang="fr-FR" dirty="0" err="1"/>
              <a:t>private</a:t>
            </a:r>
            <a:r>
              <a:rPr lang="fr-FR" dirty="0"/>
              <a:t> members</a:t>
            </a:r>
          </a:p>
        </p:txBody>
      </p:sp>
      <p:pic>
        <p:nvPicPr>
          <p:cNvPr id="3" name="Content Placeholder 4"/>
          <p:cNvPicPr>
            <a:picLocks noGrp="1" noChangeAspect="1"/>
          </p:cNvPicPr>
          <p:nvPr>
            <p:ph idx="1"/>
          </p:nvPr>
        </p:nvPicPr>
        <p:blipFill>
          <a:blip r:embed="rId3" cstate="print"/>
          <a:srcRect r="3090"/>
          <a:stretch>
            <a:fillRect/>
          </a:stretch>
        </p:blipFill>
        <p:spPr>
          <a:xfrm>
            <a:off x="152400" y="1600200"/>
            <a:ext cx="4387595" cy="3639312"/>
          </a:xfrm>
          <a:ln>
            <a:solidFill>
              <a:schemeClr val="accent1"/>
            </a:solidFill>
          </a:ln>
        </p:spPr>
      </p:pic>
      <p:pic>
        <p:nvPicPr>
          <p:cNvPr id="4" name="Picture 5"/>
          <p:cNvPicPr>
            <a:picLocks noChangeAspect="1"/>
          </p:cNvPicPr>
          <p:nvPr/>
        </p:nvPicPr>
        <p:blipFill>
          <a:blip r:embed="rId4" cstate="print"/>
          <a:stretch>
            <a:fillRect/>
          </a:stretch>
        </p:blipFill>
        <p:spPr>
          <a:xfrm>
            <a:off x="4724400" y="1600200"/>
            <a:ext cx="4188105" cy="3639312"/>
          </a:xfrm>
          <a:prstGeom prst="rect">
            <a:avLst/>
          </a:prstGeom>
          <a:noFill/>
          <a:ln>
            <a:solidFill>
              <a:schemeClr val="accent1"/>
            </a:solidFill>
          </a:ln>
        </p:spPr>
      </p:pic>
      <p:sp>
        <p:nvSpPr>
          <p:cNvPr id="5" name="Rectangle 6"/>
          <p:cNvSpPr/>
          <p:nvPr/>
        </p:nvSpPr>
        <p:spPr>
          <a:xfrm>
            <a:off x="96012" y="5344777"/>
            <a:ext cx="4475988" cy="12003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uFillTx/>
                <a:latin typeface="Tw Cen MT"/>
                <a:ea typeface=""/>
                <a:cs typeface=""/>
              </a:rPr>
              <a:t>This works because all members of a </a:t>
            </a:r>
            <a:r>
              <a:rPr lang="en-US" b="0" i="0" u="none" strike="noStrike" kern="1200" cap="none" spc="0" baseline="0" dirty="0" err="1">
                <a:uFillTx/>
                <a:latin typeface="Tw Cen MT"/>
                <a:ea typeface=""/>
                <a:cs typeface=""/>
              </a:rPr>
              <a:t>struct</a:t>
            </a:r>
            <a:r>
              <a:rPr lang="en-US" b="0" i="0" u="none" strike="noStrike" kern="1200" cap="none" spc="0" baseline="0" dirty="0">
                <a:uFillTx/>
                <a:latin typeface="Tw Cen MT"/>
                <a:ea typeface=""/>
                <a:cs typeface=""/>
              </a:rPr>
              <a:t> are public members by default. </a:t>
            </a:r>
            <a:r>
              <a:rPr lang="en-US" b="1" i="0" u="none" strike="noStrike" kern="1200" cap="none" spc="0" baseline="0" dirty="0">
                <a:uFillTx/>
                <a:latin typeface="Tw Cen MT"/>
                <a:ea typeface=""/>
                <a:cs typeface=""/>
              </a:rPr>
              <a:t>Public members</a:t>
            </a:r>
            <a:r>
              <a:rPr lang="en-US" b="0" i="0" u="none" strike="noStrike" kern="1200" cap="none" spc="0" baseline="0" dirty="0">
                <a:uFillTx/>
                <a:latin typeface="Tw Cen MT"/>
                <a:ea typeface=""/>
                <a:cs typeface=""/>
              </a:rPr>
              <a:t> are members of a </a:t>
            </a:r>
            <a:r>
              <a:rPr lang="en-US" b="0" i="0" u="none" strike="noStrike" kern="1200" cap="none" spc="0" baseline="0" dirty="0" err="1">
                <a:uFillTx/>
                <a:latin typeface="Tw Cen MT"/>
                <a:ea typeface=""/>
                <a:cs typeface=""/>
              </a:rPr>
              <a:t>struct</a:t>
            </a:r>
            <a:r>
              <a:rPr lang="en-US" b="0" i="0" u="none" strike="noStrike" kern="1200" cap="none" spc="0" baseline="0" dirty="0">
                <a:uFillTx/>
                <a:latin typeface="Tw Cen MT"/>
                <a:ea typeface=""/>
                <a:cs typeface=""/>
              </a:rPr>
              <a:t> or class that can be accessed from outside of the </a:t>
            </a:r>
            <a:r>
              <a:rPr lang="en-US" b="0" i="0" u="none" strike="noStrike" kern="1200" cap="none" spc="0" baseline="0" dirty="0" err="1">
                <a:uFillTx/>
                <a:latin typeface="Tw Cen MT"/>
                <a:ea typeface=""/>
                <a:cs typeface=""/>
              </a:rPr>
              <a:t>struct</a:t>
            </a:r>
            <a:r>
              <a:rPr lang="en-US" b="0" i="0" u="none" strike="noStrike" kern="1200" cap="none" spc="0" baseline="0" dirty="0">
                <a:uFillTx/>
                <a:latin typeface="Tw Cen MT"/>
                <a:ea typeface=""/>
                <a:cs typeface=""/>
              </a:rPr>
              <a:t> or class</a:t>
            </a:r>
            <a:endParaRPr lang="fr-FR" b="0" i="0" u="none" strike="noStrike" kern="1200" cap="none" spc="0" baseline="0" dirty="0">
              <a:uFillTx/>
              <a:latin typeface="Tw Cen MT"/>
              <a:ea typeface=""/>
              <a:cs typeface=""/>
            </a:endParaRPr>
          </a:p>
        </p:txBody>
      </p:sp>
      <p:sp>
        <p:nvSpPr>
          <p:cNvPr id="6" name="Rectangle 7"/>
          <p:cNvSpPr/>
          <p:nvPr/>
        </p:nvSpPr>
        <p:spPr>
          <a:xfrm>
            <a:off x="4724400" y="5334000"/>
            <a:ext cx="4188105" cy="12003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uFillTx/>
                <a:latin typeface="Tw Cen MT"/>
                <a:ea typeface=""/>
                <a:cs typeface=""/>
              </a:rPr>
              <a:t>by default, all members of a class are private. </a:t>
            </a:r>
            <a:r>
              <a:rPr lang="en-US" sz="1800" b="1" i="0" u="none" strike="noStrike" kern="1200" cap="none" spc="0" baseline="0" dirty="0">
                <a:uFillTx/>
                <a:latin typeface="Tw Cen MT"/>
                <a:ea typeface=""/>
                <a:cs typeface=""/>
              </a:rPr>
              <a:t>Private members</a:t>
            </a:r>
            <a:r>
              <a:rPr lang="en-US" sz="1800" b="0" i="0" u="none" strike="noStrike" kern="1200" cap="none" spc="0" baseline="0" dirty="0">
                <a:uFillTx/>
                <a:latin typeface="Tw Cen MT"/>
                <a:ea typeface=""/>
                <a:cs typeface=""/>
              </a:rPr>
              <a:t> are members of a class that can only be accessed by other members of the class.</a:t>
            </a:r>
            <a:endParaRPr lang="fr-FR" sz="1800" b="0" i="0" u="none" strike="noStrike" kern="1200" cap="none" spc="0" baseline="0" dirty="0">
              <a:uFillTx/>
              <a:latin typeface="Tw Cen MT"/>
              <a:ea typeface=""/>
              <a:cs typeface=""/>
            </a:endParaRPr>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18</a:t>
            </a:fld>
            <a:endParaRPr lang="fr-F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1812" y="-152400"/>
            <a:ext cx="7290054" cy="1499616"/>
          </a:xfrm>
        </p:spPr>
        <p:txBody>
          <a:bodyPr/>
          <a:lstStyle/>
          <a:p>
            <a:pPr lvl="0"/>
            <a:r>
              <a:rPr lang="fr-FR" dirty="0"/>
              <a:t>Example  of public members</a:t>
            </a:r>
          </a:p>
        </p:txBody>
      </p:sp>
      <p:pic>
        <p:nvPicPr>
          <p:cNvPr id="3" name="Picture 5"/>
          <p:cNvPicPr>
            <a:picLocks noChangeAspect="1"/>
          </p:cNvPicPr>
          <p:nvPr/>
        </p:nvPicPr>
        <p:blipFill>
          <a:blip r:embed="rId2" cstate="print"/>
          <a:stretch>
            <a:fillRect/>
          </a:stretch>
        </p:blipFill>
        <p:spPr>
          <a:xfrm>
            <a:off x="1066800" y="1600200"/>
            <a:ext cx="7086600" cy="5074535"/>
          </a:xfrm>
          <a:prstGeom prst="rect">
            <a:avLst/>
          </a:prstGeom>
          <a:noFill/>
          <a:ln>
            <a:solidFill>
              <a:schemeClr val="accent1"/>
            </a:solidFill>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19</a:t>
            </a:fld>
            <a:endParaRPr lang="fr-F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04800"/>
            <a:ext cx="8537448" cy="990600"/>
          </a:xfrm>
        </p:spPr>
        <p:txBody>
          <a:bodyPr>
            <a:noAutofit/>
          </a:bodyPr>
          <a:lstStyle/>
          <a:p>
            <a:pPr algn="ctr"/>
            <a:r>
              <a:rPr lang="fr-FR" sz="3700" b="1" spc="-150" dirty="0"/>
              <a:t>Introduction à la programmation orientée objet</a:t>
            </a:r>
            <a:r>
              <a:rPr lang="en-GB" sz="3700" b="1" spc="-150" dirty="0"/>
              <a:t/>
            </a:r>
            <a:br>
              <a:rPr lang="en-GB" sz="3700" b="1" spc="-150" dirty="0"/>
            </a:br>
            <a:endParaRPr lang="en-GB" sz="3700" b="1" spc="-150"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2</a:t>
            </a:fld>
            <a:endParaRPr lang="fr-FR"/>
          </a:p>
        </p:txBody>
      </p:sp>
      <p:sp>
        <p:nvSpPr>
          <p:cNvPr id="4" name="Espace réservé du contenu 3"/>
          <p:cNvSpPr>
            <a:spLocks noGrp="1"/>
          </p:cNvSpPr>
          <p:nvPr>
            <p:ph sz="quarter" idx="1"/>
          </p:nvPr>
        </p:nvSpPr>
        <p:spPr>
          <a:xfrm>
            <a:off x="612648" y="1752600"/>
            <a:ext cx="7921752" cy="4495800"/>
          </a:xfrm>
        </p:spPr>
        <p:txBody>
          <a:bodyPr>
            <a:normAutofit/>
          </a:bodyPr>
          <a:lstStyle/>
          <a:p>
            <a:pPr lvl="1"/>
            <a:r>
              <a:rPr lang="fr-FR" sz="3200" b="1" dirty="0" smtClean="0"/>
              <a:t> Classe </a:t>
            </a:r>
            <a:r>
              <a:rPr lang="fr-FR" sz="3200" b="1" dirty="0"/>
              <a:t>/Objet</a:t>
            </a:r>
            <a:endParaRPr lang="fr-FR" sz="3200" dirty="0"/>
          </a:p>
          <a:p>
            <a:pPr lvl="1"/>
            <a:r>
              <a:rPr lang="fr-FR" sz="3200" b="1" dirty="0" smtClean="0"/>
              <a:t> Attributs/Méthodes</a:t>
            </a:r>
            <a:endParaRPr lang="fr-FR" sz="3200" dirty="0"/>
          </a:p>
          <a:p>
            <a:pPr lvl="1"/>
            <a:r>
              <a:rPr lang="fr-FR" sz="3200" b="1" dirty="0" smtClean="0"/>
              <a:t> Spécificateurs </a:t>
            </a:r>
            <a:r>
              <a:rPr lang="fr-FR" sz="3200" b="1" dirty="0"/>
              <a:t>d’accès</a:t>
            </a:r>
            <a:endParaRPr lang="fr-FR" sz="3200" dirty="0"/>
          </a:p>
          <a:p>
            <a:pPr lvl="1"/>
            <a:r>
              <a:rPr lang="fr-FR" sz="3200" b="1" dirty="0" smtClean="0"/>
              <a:t> Getters/Setters</a:t>
            </a:r>
            <a:endParaRPr lang="fr-FR" sz="3200" dirty="0"/>
          </a:p>
          <a:p>
            <a:pPr lvl="1"/>
            <a:r>
              <a:rPr lang="fr-FR" sz="3200" b="1" dirty="0" smtClean="0"/>
              <a:t> Encapsulation/Interface</a:t>
            </a:r>
            <a:endParaRPr lang="fr-FR" sz="3200" dirty="0"/>
          </a:p>
          <a:p>
            <a:pPr lvl="1"/>
            <a:r>
              <a:rPr lang="fr-FR" sz="3200" b="1" dirty="0" smtClean="0"/>
              <a:t> Constructeurs/Destructeur</a:t>
            </a:r>
            <a:endParaRPr lang="fr-FR" sz="3200" dirty="0"/>
          </a:p>
          <a:p>
            <a:pPr marL="0" indent="174625" algn="ctr">
              <a:buNone/>
            </a:pP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a:t>Access</a:t>
            </a:r>
            <a:r>
              <a:rPr lang="fr-FR" b="1"/>
              <a:t> </a:t>
            </a:r>
            <a:r>
              <a:rPr lang="fr-FR"/>
              <a:t>specifiers</a:t>
            </a:r>
          </a:p>
        </p:txBody>
      </p:sp>
      <p:sp>
        <p:nvSpPr>
          <p:cNvPr id="3" name="Content Placeholder 2"/>
          <p:cNvSpPr txBox="1">
            <a:spLocks noGrp="1"/>
          </p:cNvSpPr>
          <p:nvPr>
            <p:ph idx="1"/>
          </p:nvPr>
        </p:nvSpPr>
        <p:spPr>
          <a:xfrm>
            <a:off x="768096" y="1828800"/>
            <a:ext cx="7385304" cy="4267200"/>
          </a:xfrm>
        </p:spPr>
        <p:txBody>
          <a:bodyPr>
            <a:noAutofit/>
          </a:bodyPr>
          <a:lstStyle/>
          <a:p>
            <a:pPr lvl="0">
              <a:lnSpc>
                <a:spcPct val="70000"/>
              </a:lnSpc>
            </a:pPr>
            <a:r>
              <a:rPr lang="en-US" sz="3200" dirty="0"/>
              <a:t>The public keyword, along with the following colon, is called an </a:t>
            </a:r>
            <a:r>
              <a:rPr lang="en-US" sz="3200" b="1" i="1" dirty="0"/>
              <a:t>access </a:t>
            </a:r>
            <a:r>
              <a:rPr lang="en-US" sz="3200" b="1" i="1" dirty="0" err="1"/>
              <a:t>specifier</a:t>
            </a:r>
            <a:r>
              <a:rPr lang="en-US" sz="3200" b="1" i="1" dirty="0"/>
              <a:t>.</a:t>
            </a:r>
          </a:p>
          <a:p>
            <a:pPr lvl="0">
              <a:lnSpc>
                <a:spcPct val="70000"/>
              </a:lnSpc>
            </a:pPr>
            <a:endParaRPr lang="en-US" sz="2400" dirty="0"/>
          </a:p>
          <a:p>
            <a:pPr lvl="0">
              <a:lnSpc>
                <a:spcPct val="70000"/>
              </a:lnSpc>
            </a:pPr>
            <a:r>
              <a:rPr lang="en-US" sz="3200" b="1" dirty="0"/>
              <a:t>Access </a:t>
            </a:r>
            <a:r>
              <a:rPr lang="en-US" sz="3200" b="1" dirty="0" err="1"/>
              <a:t>specifiers</a:t>
            </a:r>
            <a:r>
              <a:rPr lang="en-US" sz="3200" dirty="0"/>
              <a:t> determine who has access to the members that follow the </a:t>
            </a:r>
            <a:r>
              <a:rPr lang="en-US" sz="3200" dirty="0" err="1"/>
              <a:t>specifier</a:t>
            </a:r>
            <a:r>
              <a:rPr lang="en-US" sz="3200" dirty="0"/>
              <a:t>. </a:t>
            </a:r>
          </a:p>
          <a:p>
            <a:pPr lvl="0">
              <a:lnSpc>
                <a:spcPct val="70000"/>
              </a:lnSpc>
            </a:pPr>
            <a:endParaRPr lang="en-US" sz="2400" dirty="0"/>
          </a:p>
          <a:p>
            <a:pPr lvl="0">
              <a:lnSpc>
                <a:spcPct val="70000"/>
              </a:lnSpc>
            </a:pPr>
            <a:r>
              <a:rPr lang="en-US" sz="3200" dirty="0"/>
              <a:t>Each of the members “acquires” the access level of the previous access </a:t>
            </a:r>
            <a:r>
              <a:rPr lang="en-US" sz="3200" dirty="0" err="1"/>
              <a:t>specifier</a:t>
            </a:r>
            <a:r>
              <a:rPr lang="en-US" sz="3200" dirty="0"/>
              <a:t> (or, if none is provided, the default access </a:t>
            </a:r>
            <a:r>
              <a:rPr lang="en-US" sz="3200" dirty="0" err="1"/>
              <a:t>specifier</a:t>
            </a:r>
            <a:r>
              <a:rPr lang="en-US" sz="3200" dirty="0" smtClean="0"/>
              <a:t>).</a:t>
            </a:r>
            <a:endParaRPr lang="fr-FR"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20</a:t>
            </a:fld>
            <a:endParaRPr lang="fr-F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a:t>Types of access specifiers</a:t>
            </a:r>
          </a:p>
        </p:txBody>
      </p:sp>
      <p:sp>
        <p:nvSpPr>
          <p:cNvPr id="3" name="Content Placeholder 2"/>
          <p:cNvSpPr txBox="1">
            <a:spLocks noGrp="1"/>
          </p:cNvSpPr>
          <p:nvPr>
            <p:ph idx="1"/>
          </p:nvPr>
        </p:nvSpPr>
        <p:spPr>
          <a:xfrm>
            <a:off x="768096" y="1676400"/>
            <a:ext cx="7290054" cy="4760976"/>
          </a:xfrm>
        </p:spPr>
        <p:txBody>
          <a:bodyPr>
            <a:normAutofit lnSpcReduction="10000"/>
          </a:bodyPr>
          <a:lstStyle/>
          <a:p>
            <a:pPr lvl="0"/>
            <a:r>
              <a:rPr lang="en-US" sz="3200" dirty="0"/>
              <a:t>C++ provides 3 different access </a:t>
            </a:r>
            <a:r>
              <a:rPr lang="en-US" sz="3200" dirty="0" err="1"/>
              <a:t>specifier</a:t>
            </a:r>
            <a:r>
              <a:rPr lang="en-US" sz="3200" dirty="0"/>
              <a:t> keywords: public, private, and protected.</a:t>
            </a:r>
          </a:p>
          <a:p>
            <a:pPr lvl="0">
              <a:buNone/>
            </a:pPr>
            <a:endParaRPr lang="en-US" sz="3200" dirty="0"/>
          </a:p>
          <a:p>
            <a:pPr lvl="0"/>
            <a:r>
              <a:rPr lang="en-US" sz="3200" dirty="0"/>
              <a:t>Public and private are used to make the members that follow them public members or private members respectively. </a:t>
            </a:r>
          </a:p>
          <a:p>
            <a:pPr lvl="0"/>
            <a:endParaRPr lang="en-US" sz="3200" dirty="0"/>
          </a:p>
          <a:p>
            <a:pPr lvl="0"/>
            <a:r>
              <a:rPr lang="en-US" sz="3200" dirty="0"/>
              <a:t>The third access </a:t>
            </a:r>
            <a:r>
              <a:rPr lang="en-US" sz="3200" dirty="0" err="1"/>
              <a:t>specifier</a:t>
            </a:r>
            <a:r>
              <a:rPr lang="en-US" sz="3200" dirty="0"/>
              <a:t>, protected, works much like private does. </a:t>
            </a:r>
            <a:endParaRPr lang="fr-FR"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21</a:t>
            </a:fld>
            <a:endParaRPr lang="fr-F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Access functions</a:t>
            </a:r>
            <a:endParaRPr lang="en-GB" dirty="0"/>
          </a:p>
        </p:txBody>
      </p:sp>
      <p:sp>
        <p:nvSpPr>
          <p:cNvPr id="3" name="Espace réservé du contenu 2"/>
          <p:cNvSpPr>
            <a:spLocks noGrp="1"/>
          </p:cNvSpPr>
          <p:nvPr>
            <p:ph sz="quarter" idx="1"/>
          </p:nvPr>
        </p:nvSpPr>
        <p:spPr>
          <a:xfrm>
            <a:off x="612648" y="1600200"/>
            <a:ext cx="8153400" cy="1371600"/>
          </a:xfrm>
        </p:spPr>
        <p:txBody>
          <a:bodyPr>
            <a:normAutofit lnSpcReduction="10000"/>
          </a:bodyPr>
          <a:lstStyle/>
          <a:p>
            <a:r>
              <a:rPr lang="en-GB" dirty="0" smtClean="0"/>
              <a:t>An </a:t>
            </a:r>
            <a:r>
              <a:rPr lang="en-GB" b="1" dirty="0" smtClean="0"/>
              <a:t>access function</a:t>
            </a:r>
            <a:r>
              <a:rPr lang="en-GB" dirty="0" smtClean="0"/>
              <a:t> is a short public function whose job is to </a:t>
            </a:r>
            <a:r>
              <a:rPr lang="en-GB" u="sng" dirty="0" smtClean="0">
                <a:solidFill>
                  <a:srgbClr val="FF0000"/>
                </a:solidFill>
              </a:rPr>
              <a:t>retrieve or change </a:t>
            </a:r>
            <a:r>
              <a:rPr lang="en-GB" dirty="0" smtClean="0"/>
              <a:t>the value of a private member variable.</a:t>
            </a:r>
          </a:p>
          <a:p>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838200" y="2971800"/>
            <a:ext cx="7543800" cy="3649649"/>
          </a:xfrm>
          <a:prstGeom prst="rect">
            <a:avLst/>
          </a:prstGeom>
          <a:noFill/>
          <a:ln w="9525">
            <a:solidFill>
              <a:schemeClr val="accent1"/>
            </a:solid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22</a:t>
            </a:fld>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smtClean="0"/>
              <a:t>Public interface of a class</a:t>
            </a:r>
            <a:endParaRPr lang="en-GB" dirty="0"/>
          </a:p>
        </p:txBody>
      </p:sp>
      <p:sp>
        <p:nvSpPr>
          <p:cNvPr id="3" name="Espace réservé du contenu 2"/>
          <p:cNvSpPr>
            <a:spLocks noGrp="1"/>
          </p:cNvSpPr>
          <p:nvPr>
            <p:ph sz="quarter" idx="1"/>
          </p:nvPr>
        </p:nvSpPr>
        <p:spPr/>
        <p:txBody>
          <a:bodyPr/>
          <a:lstStyle/>
          <a:p>
            <a:r>
              <a:rPr lang="en-GB" dirty="0" smtClean="0"/>
              <a:t>The group of public members of a class are often referred to as a </a:t>
            </a:r>
            <a:r>
              <a:rPr lang="en-GB" b="1" dirty="0" smtClean="0"/>
              <a:t>public interface</a:t>
            </a:r>
            <a:r>
              <a:rPr lang="en-GB" dirty="0" smtClean="0"/>
              <a:t>. </a:t>
            </a:r>
          </a:p>
          <a:p>
            <a:endParaRPr lang="en-GB" dirty="0" smtClean="0"/>
          </a:p>
          <a:p>
            <a:r>
              <a:rPr lang="en-GB" dirty="0" smtClean="0"/>
              <a:t>Because only public members can be accessed from outside of the class, the public interface defines how programs using the class will interface with the class.</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Example</a:t>
            </a:r>
            <a:endParaRPr lang="en-GB" dirty="0"/>
          </a:p>
        </p:txBody>
      </p:sp>
      <p:pic>
        <p:nvPicPr>
          <p:cNvPr id="4" name="Picture 3"/>
          <p:cNvPicPr>
            <a:picLocks noGrp="1" noChangeAspect="1" noChangeArrowheads="1"/>
          </p:cNvPicPr>
          <p:nvPr>
            <p:ph sz="quarter" idx="1"/>
          </p:nvPr>
        </p:nvPicPr>
        <p:blipFill>
          <a:blip r:embed="rId3" cstate="print"/>
          <a:srcRect/>
          <a:stretch>
            <a:fillRect/>
          </a:stretch>
        </p:blipFill>
        <p:spPr bwMode="auto">
          <a:xfrm>
            <a:off x="381000" y="1828800"/>
            <a:ext cx="8038727" cy="4753334"/>
          </a:xfrm>
          <a:prstGeom prst="rect">
            <a:avLst/>
          </a:prstGeom>
          <a:noFill/>
          <a:ln w="9525">
            <a:solidFill>
              <a:schemeClr val="accent1"/>
            </a:solidFill>
            <a:miter lim="800000"/>
            <a:headEnd/>
            <a:tailEnd/>
          </a:ln>
        </p:spPr>
      </p:pic>
      <p:sp>
        <p:nvSpPr>
          <p:cNvPr id="5" name="Rectangle 4"/>
          <p:cNvSpPr/>
          <p:nvPr/>
        </p:nvSpPr>
        <p:spPr>
          <a:xfrm>
            <a:off x="1447800" y="4038600"/>
            <a:ext cx="6629400" cy="2362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5"/>
          <p:cNvSpPr txBox="1"/>
          <p:nvPr/>
        </p:nvSpPr>
        <p:spPr>
          <a:xfrm>
            <a:off x="5410200" y="2895600"/>
            <a:ext cx="3246402" cy="461665"/>
          </a:xfrm>
          <a:prstGeom prst="rect">
            <a:avLst/>
          </a:prstGeom>
          <a:noFill/>
        </p:spPr>
        <p:txBody>
          <a:bodyPr wrap="none" rtlCol="0">
            <a:spAutoFit/>
          </a:bodyPr>
          <a:lstStyle/>
          <a:p>
            <a:r>
              <a:rPr lang="fr-FR" sz="2400" dirty="0" smtClean="0"/>
              <a:t>Interface of Date class</a:t>
            </a:r>
            <a:endParaRPr lang="en-GB" sz="2400" dirty="0"/>
          </a:p>
        </p:txBody>
      </p:sp>
      <p:cxnSp>
        <p:nvCxnSpPr>
          <p:cNvPr id="8" name="Connecteur droit avec flèche 7"/>
          <p:cNvCxnSpPr>
            <a:stCxn id="6" idx="2"/>
          </p:cNvCxnSpPr>
          <p:nvPr/>
        </p:nvCxnSpPr>
        <p:spPr>
          <a:xfrm rot="5400000">
            <a:off x="6300234" y="3305432"/>
            <a:ext cx="681335" cy="7850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24</a:t>
            </a:fld>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Encapsulation</a:t>
            </a:r>
            <a:endParaRPr lang="en-GB" dirty="0"/>
          </a:p>
        </p:txBody>
      </p:sp>
      <p:sp>
        <p:nvSpPr>
          <p:cNvPr id="3" name="Espace réservé du contenu 2"/>
          <p:cNvSpPr>
            <a:spLocks noGrp="1"/>
          </p:cNvSpPr>
          <p:nvPr>
            <p:ph sz="quarter" idx="1"/>
          </p:nvPr>
        </p:nvSpPr>
        <p:spPr>
          <a:xfrm>
            <a:off x="612648" y="2057400"/>
            <a:ext cx="8153400" cy="4495800"/>
          </a:xfrm>
        </p:spPr>
        <p:txBody>
          <a:bodyPr/>
          <a:lstStyle/>
          <a:p>
            <a:r>
              <a:rPr lang="en-GB" b="1" dirty="0" smtClean="0"/>
              <a:t>Encapsulation</a:t>
            </a:r>
            <a:r>
              <a:rPr lang="en-GB" dirty="0" smtClean="0"/>
              <a:t> is the idea of hiding the details of how something is implemented and instead exposing an interface to the user. </a:t>
            </a:r>
          </a:p>
          <a:p>
            <a:endParaRPr lang="en-GB" dirty="0" smtClean="0"/>
          </a:p>
          <a:p>
            <a:r>
              <a:rPr lang="en-GB" dirty="0" smtClean="0"/>
              <a:t>This allows the user to use the item without having to worry about how it is implemented</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Encapsulation</a:t>
            </a:r>
            <a:endParaRPr lang="en-GB" dirty="0"/>
          </a:p>
        </p:txBody>
      </p:sp>
      <p:sp>
        <p:nvSpPr>
          <p:cNvPr id="3" name="Espace réservé du contenu 2"/>
          <p:cNvSpPr>
            <a:spLocks noGrp="1"/>
          </p:cNvSpPr>
          <p:nvPr>
            <p:ph sz="quarter" idx="1"/>
          </p:nvPr>
        </p:nvSpPr>
        <p:spPr>
          <a:xfrm>
            <a:off x="612648" y="1600200"/>
            <a:ext cx="8153400" cy="4953000"/>
          </a:xfrm>
        </p:spPr>
        <p:txBody>
          <a:bodyPr>
            <a:normAutofit/>
          </a:bodyPr>
          <a:lstStyle/>
          <a:p>
            <a:r>
              <a:rPr lang="en-GB" sz="2800" dirty="0" smtClean="0"/>
              <a:t>Access specifies allow us to implement encapsulation within our classes. </a:t>
            </a:r>
          </a:p>
          <a:p>
            <a:endParaRPr lang="en-GB" sz="2800" dirty="0" smtClean="0"/>
          </a:p>
          <a:p>
            <a:r>
              <a:rPr lang="en-GB" sz="2800" dirty="0" smtClean="0"/>
              <a:t>This is typically done by making </a:t>
            </a:r>
            <a:r>
              <a:rPr lang="en-GB" sz="2800" u="sng" dirty="0" smtClean="0"/>
              <a:t>ALL</a:t>
            </a:r>
            <a:r>
              <a:rPr lang="en-GB" sz="2800" dirty="0" smtClean="0"/>
              <a:t> </a:t>
            </a:r>
            <a:r>
              <a:rPr lang="en-GB" sz="2800" b="1" dirty="0" smtClean="0"/>
              <a:t>member</a:t>
            </a:r>
            <a:r>
              <a:rPr lang="en-GB" sz="2800" dirty="0" smtClean="0"/>
              <a:t> variables of a class </a:t>
            </a:r>
            <a:r>
              <a:rPr lang="en-GB" sz="2800" b="1" u="sng" dirty="0" smtClean="0"/>
              <a:t>private</a:t>
            </a:r>
            <a:r>
              <a:rPr lang="en-GB" sz="2800" dirty="0" smtClean="0"/>
              <a:t>, and providing </a:t>
            </a:r>
            <a:r>
              <a:rPr lang="en-GB" sz="2800" b="1" u="sng" dirty="0" smtClean="0"/>
              <a:t>public</a:t>
            </a:r>
            <a:r>
              <a:rPr lang="en-GB" sz="2800" u="sng" dirty="0" smtClean="0"/>
              <a:t> </a:t>
            </a:r>
            <a:r>
              <a:rPr lang="en-GB" sz="2800" b="1" u="sng" dirty="0" smtClean="0"/>
              <a:t>functions</a:t>
            </a:r>
            <a:r>
              <a:rPr lang="en-GB" sz="2800" dirty="0" smtClean="0"/>
              <a:t> (often access functions) that allow the user to work with the class. </a:t>
            </a:r>
          </a:p>
          <a:p>
            <a:endParaRPr lang="en-GB" sz="2800" dirty="0" smtClean="0"/>
          </a:p>
          <a:p>
            <a:r>
              <a:rPr lang="en-GB" sz="2800" dirty="0" smtClean="0"/>
              <a:t>This provides several very useful benefits that help encourage class reusability and maintainability.</a:t>
            </a:r>
            <a:endParaRPr lang="en-GB" sz="28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26</a:t>
            </a:fld>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12648" y="228600"/>
            <a:ext cx="8378952" cy="990600"/>
          </a:xfrm>
        </p:spPr>
        <p:txBody>
          <a:bodyPr>
            <a:normAutofit/>
          </a:bodyPr>
          <a:lstStyle/>
          <a:p>
            <a:r>
              <a:rPr lang="en-US" dirty="0" smtClean="0"/>
              <a:t>Example</a:t>
            </a:r>
            <a:r>
              <a:rPr lang="fr-FR" dirty="0" smtClean="0"/>
              <a:t> – </a:t>
            </a:r>
            <a:r>
              <a:rPr lang="en-US" dirty="0" smtClean="0"/>
              <a:t>Interest</a:t>
            </a:r>
            <a:r>
              <a:rPr lang="fr-FR" dirty="0" smtClean="0"/>
              <a:t> of encapsulation</a:t>
            </a:r>
            <a:endParaRPr lang="en-GB" dirty="0"/>
          </a:p>
        </p:txBody>
      </p:sp>
      <p:pic>
        <p:nvPicPr>
          <p:cNvPr id="2052" name="Picture 4"/>
          <p:cNvPicPr>
            <a:picLocks noGrp="1" noChangeAspect="1" noChangeArrowheads="1"/>
          </p:cNvPicPr>
          <p:nvPr>
            <p:ph sz="quarter" idx="1"/>
          </p:nvPr>
        </p:nvPicPr>
        <p:blipFill>
          <a:blip r:embed="rId3" cstate="print"/>
          <a:srcRect/>
          <a:stretch>
            <a:fillRect/>
          </a:stretch>
        </p:blipFill>
        <p:spPr bwMode="auto">
          <a:xfrm>
            <a:off x="228600" y="1562100"/>
            <a:ext cx="4667250" cy="2247900"/>
          </a:xfrm>
          <a:prstGeom prst="rect">
            <a:avLst/>
          </a:prstGeom>
          <a:noFill/>
          <a:ln w="9525">
            <a:solidFill>
              <a:srgbClr val="FF0000"/>
            </a:solid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086225" y="3886200"/>
            <a:ext cx="5057775" cy="2809875"/>
          </a:xfrm>
          <a:prstGeom prst="rect">
            <a:avLst/>
          </a:prstGeom>
          <a:noFill/>
          <a:ln w="9525">
            <a:solidFill>
              <a:srgbClr val="00B0F0"/>
            </a:solidFill>
            <a:miter lim="800000"/>
            <a:headEnd/>
            <a:tailEnd/>
          </a:ln>
        </p:spPr>
      </p:pic>
      <p:sp>
        <p:nvSpPr>
          <p:cNvPr id="11" name="ZoneTexte 10"/>
          <p:cNvSpPr txBox="1"/>
          <p:nvPr/>
        </p:nvSpPr>
        <p:spPr>
          <a:xfrm>
            <a:off x="5105400" y="1676400"/>
            <a:ext cx="2667000" cy="1077218"/>
          </a:xfrm>
          <a:prstGeom prst="rect">
            <a:avLst/>
          </a:prstGeom>
          <a:noFill/>
        </p:spPr>
        <p:txBody>
          <a:bodyPr wrap="square" rtlCol="0">
            <a:spAutoFit/>
          </a:bodyPr>
          <a:lstStyle/>
          <a:p>
            <a:r>
              <a:rPr lang="fr-FR" dirty="0" smtClean="0"/>
              <a:t>Essayez de changer le nom de  </a:t>
            </a:r>
            <a:r>
              <a:rPr lang="fr-FR" dirty="0" err="1" smtClean="0"/>
              <a:t>m_nValue</a:t>
            </a:r>
            <a:r>
              <a:rPr lang="fr-FR" dirty="0" smtClean="0"/>
              <a:t> dans les deux cas. Qu’est ce que vous remarquez? </a:t>
            </a:r>
            <a:endParaRPr lang="en-GB" dirty="0"/>
          </a:p>
        </p:txBody>
      </p:sp>
      <p:cxnSp>
        <p:nvCxnSpPr>
          <p:cNvPr id="13" name="Connecteur droit avec flèche 12"/>
          <p:cNvCxnSpPr>
            <a:stCxn id="11" idx="1"/>
          </p:cNvCxnSpPr>
          <p:nvPr/>
        </p:nvCxnSpPr>
        <p:spPr>
          <a:xfrm rot="10800000" flipV="1">
            <a:off x="2362200" y="2215009"/>
            <a:ext cx="2743200" cy="14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27</a:t>
            </a:fld>
            <a:endParaRPr lang="fr-FR"/>
          </a:p>
        </p:txBody>
      </p:sp>
      <p:cxnSp>
        <p:nvCxnSpPr>
          <p:cNvPr id="8" name="Connecteur droit avec flèche 7"/>
          <p:cNvCxnSpPr/>
          <p:nvPr/>
        </p:nvCxnSpPr>
        <p:spPr>
          <a:xfrm rot="16200000" flipH="1">
            <a:off x="6362700" y="3238500"/>
            <a:ext cx="9906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572294" y="3999706"/>
            <a:ext cx="380206" cy="7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04800" y="4191000"/>
            <a:ext cx="2057400" cy="1077218"/>
          </a:xfrm>
          <a:prstGeom prst="rect">
            <a:avLst/>
          </a:prstGeom>
          <a:noFill/>
          <a:ln>
            <a:solidFill>
              <a:srgbClr val="FF0000"/>
            </a:solidFill>
          </a:ln>
        </p:spPr>
        <p:txBody>
          <a:bodyPr wrap="square" rtlCol="0">
            <a:spAutoFit/>
          </a:bodyPr>
          <a:lstStyle/>
          <a:p>
            <a:r>
              <a:rPr lang="fr-FR" dirty="0" smtClean="0"/>
              <a:t>Le changement doit se faire dans la classe et dans le main !</a:t>
            </a:r>
            <a:endParaRPr lang="en-GB" dirty="0"/>
          </a:p>
        </p:txBody>
      </p:sp>
      <p:cxnSp>
        <p:nvCxnSpPr>
          <p:cNvPr id="20" name="Connecteur droit avec flèche 19"/>
          <p:cNvCxnSpPr/>
          <p:nvPr/>
        </p:nvCxnSpPr>
        <p:spPr>
          <a:xfrm rot="10800000" flipV="1">
            <a:off x="3200400" y="5181600"/>
            <a:ext cx="609600" cy="4572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52400" y="5638800"/>
            <a:ext cx="3733800" cy="1077218"/>
          </a:xfrm>
          <a:prstGeom prst="rect">
            <a:avLst/>
          </a:prstGeom>
          <a:noFill/>
          <a:ln>
            <a:solidFill>
              <a:srgbClr val="00B0F0"/>
            </a:solidFill>
          </a:ln>
        </p:spPr>
        <p:txBody>
          <a:bodyPr wrap="square" rtlCol="0">
            <a:spAutoFit/>
          </a:bodyPr>
          <a:lstStyle/>
          <a:p>
            <a:r>
              <a:rPr lang="fr-FR" dirty="0" smtClean="0"/>
              <a:t>Le changement doit se faire uniquement dans la classe ! Car </a:t>
            </a:r>
            <a:r>
              <a:rPr lang="fr-FR" dirty="0" err="1" smtClean="0"/>
              <a:t>m_nValue</a:t>
            </a:r>
            <a:r>
              <a:rPr lang="fr-FR" dirty="0" smtClean="0"/>
              <a:t> est inaccessible directement de l’ extérieur  de la classe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28</a:t>
            </a:fld>
            <a:endParaRPr lang="fr-FR"/>
          </a:p>
        </p:txBody>
      </p:sp>
      <p:sp>
        <p:nvSpPr>
          <p:cNvPr id="4" name="Espace réservé du contenu 3"/>
          <p:cNvSpPr>
            <a:spLocks noGrp="1"/>
          </p:cNvSpPr>
          <p:nvPr>
            <p:ph sz="quarter" idx="1"/>
          </p:nvPr>
        </p:nvSpPr>
        <p:spPr/>
        <p:txBody>
          <a:bodyPr>
            <a:normAutofit/>
          </a:bodyPr>
          <a:lstStyle/>
          <a:p>
            <a:pPr>
              <a:buNone/>
            </a:pPr>
            <a:r>
              <a:rPr lang="fr-FR" sz="6000" dirty="0" smtClean="0"/>
              <a:t>Constructeurs et Destructeur</a:t>
            </a:r>
            <a:endParaRPr lang="en-GB" sz="6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Constructor</a:t>
            </a:r>
            <a:r>
              <a:rPr lang="fr-FR" dirty="0" smtClean="0"/>
              <a:t> </a:t>
            </a:r>
            <a:endParaRPr lang="en-GB" dirty="0"/>
          </a:p>
        </p:txBody>
      </p:sp>
      <p:sp>
        <p:nvSpPr>
          <p:cNvPr id="3" name="Espace réservé du contenu 2"/>
          <p:cNvSpPr>
            <a:spLocks noGrp="1"/>
          </p:cNvSpPr>
          <p:nvPr>
            <p:ph sz="quarter" idx="1"/>
          </p:nvPr>
        </p:nvSpPr>
        <p:spPr/>
        <p:txBody>
          <a:bodyPr/>
          <a:lstStyle/>
          <a:p>
            <a:r>
              <a:rPr lang="en-GB" dirty="0" smtClean="0"/>
              <a:t>A </a:t>
            </a:r>
            <a:r>
              <a:rPr lang="en-GB" b="1" dirty="0" smtClean="0"/>
              <a:t>constructor</a:t>
            </a:r>
            <a:r>
              <a:rPr lang="en-GB" dirty="0" smtClean="0"/>
              <a:t> is a special kind of class member function that </a:t>
            </a:r>
            <a:r>
              <a:rPr lang="en-GB" u="sng" dirty="0" smtClean="0"/>
              <a:t>is executed when an object of that class is instantiated</a:t>
            </a:r>
            <a:r>
              <a:rPr lang="en-GB" dirty="0" smtClean="0"/>
              <a:t>. </a:t>
            </a:r>
          </a:p>
          <a:p>
            <a:endParaRPr lang="en-GB" dirty="0" smtClean="0"/>
          </a:p>
          <a:p>
            <a:r>
              <a:rPr lang="en-GB" dirty="0" smtClean="0"/>
              <a:t>Constructors are </a:t>
            </a:r>
            <a:r>
              <a:rPr lang="en-GB" u="sng" dirty="0" smtClean="0"/>
              <a:t>typically used to initialize member variables of the class to appropriate default values</a:t>
            </a:r>
            <a:r>
              <a:rPr lang="en-GB" dirty="0" smtClean="0"/>
              <a:t>, or to allow the user to easily initialize those member variables to whatever values are desired.</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0" y="0"/>
            <a:ext cx="9144000" cy="762000"/>
          </a:xfrm>
        </p:spPr>
        <p:txBody>
          <a:bodyPr/>
          <a:lstStyle/>
          <a:p>
            <a:pPr lvl="0" algn="ctr"/>
            <a:r>
              <a:rPr lang="en-US" dirty="0"/>
              <a:t>Traditional</a:t>
            </a:r>
            <a:r>
              <a:rPr lang="fr-FR" dirty="0"/>
              <a:t> </a:t>
            </a:r>
            <a:r>
              <a:rPr lang="en-US" dirty="0"/>
              <a:t>programming</a:t>
            </a:r>
            <a:r>
              <a:rPr lang="fr-FR" dirty="0"/>
              <a:t> </a:t>
            </a:r>
          </a:p>
        </p:txBody>
      </p:sp>
      <p:sp>
        <p:nvSpPr>
          <p:cNvPr id="3" name="Content Placeholder 2"/>
          <p:cNvSpPr txBox="1">
            <a:spLocks noGrp="1"/>
          </p:cNvSpPr>
          <p:nvPr>
            <p:ph idx="1"/>
          </p:nvPr>
        </p:nvSpPr>
        <p:spPr>
          <a:xfrm>
            <a:off x="533400" y="1600200"/>
            <a:ext cx="8232648" cy="4800600"/>
          </a:xfrm>
        </p:spPr>
        <p:txBody>
          <a:bodyPr>
            <a:normAutofit/>
          </a:bodyPr>
          <a:lstStyle/>
          <a:p>
            <a:pPr lvl="0"/>
            <a:r>
              <a:rPr lang="en-US" sz="3200" dirty="0"/>
              <a:t>In traditional programming:</a:t>
            </a:r>
          </a:p>
          <a:p>
            <a:pPr lvl="1"/>
            <a:r>
              <a:rPr lang="en-US" sz="3200" dirty="0"/>
              <a:t> Programs are basically lists of instructions to the computer that </a:t>
            </a:r>
          </a:p>
          <a:p>
            <a:pPr lvl="2"/>
            <a:r>
              <a:rPr lang="en-US" sz="2800" dirty="0"/>
              <a:t>define data (via variables</a:t>
            </a:r>
            <a:r>
              <a:rPr lang="en-US" sz="2800" dirty="0" smtClean="0"/>
              <a:t>). </a:t>
            </a:r>
            <a:endParaRPr lang="en-US" sz="2800" dirty="0"/>
          </a:p>
          <a:p>
            <a:pPr lvl="2"/>
            <a:r>
              <a:rPr lang="en-US" sz="2800" dirty="0"/>
              <a:t>and then work with that data (via statements and functions). </a:t>
            </a:r>
          </a:p>
          <a:p>
            <a:pPr lvl="1"/>
            <a:r>
              <a:rPr lang="en-US" sz="3200" dirty="0" smtClean="0"/>
              <a:t> Data </a:t>
            </a:r>
            <a:r>
              <a:rPr lang="en-US" sz="3200" dirty="0"/>
              <a:t>and the functions that work on that data are </a:t>
            </a:r>
            <a:r>
              <a:rPr lang="en-US" sz="3200" b="1" i="1" u="sng" dirty="0"/>
              <a:t>separate entities </a:t>
            </a:r>
            <a:r>
              <a:rPr lang="en-US" sz="3200" dirty="0"/>
              <a:t>that are combined together to produce the desired result.</a:t>
            </a:r>
            <a:endParaRPr lang="fr-FR"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a:t>
            </a:fld>
            <a:endParaRPr lang="fr-F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Autofit/>
          </a:bodyPr>
          <a:lstStyle/>
          <a:p>
            <a:r>
              <a:rPr lang="en-GB" sz="2800" dirty="0" smtClean="0"/>
              <a:t>Unlike normal functions, constructors have specific rules for how they must be named:</a:t>
            </a:r>
          </a:p>
          <a:p>
            <a:endParaRPr lang="en-GB" sz="2800" dirty="0" smtClean="0"/>
          </a:p>
          <a:p>
            <a:pPr lvl="1"/>
            <a:r>
              <a:rPr lang="en-GB" sz="2500" dirty="0" smtClean="0"/>
              <a:t>1) Constructors should always have the same name as the class (with the same capitalization)</a:t>
            </a:r>
          </a:p>
          <a:p>
            <a:pPr lvl="1"/>
            <a:endParaRPr lang="en-GB" sz="2500" dirty="0" smtClean="0"/>
          </a:p>
          <a:p>
            <a:pPr lvl="1"/>
            <a:r>
              <a:rPr lang="en-GB" sz="2500" dirty="0" smtClean="0"/>
              <a:t>2) Constructors have no return type (not even void)</a:t>
            </a:r>
          </a:p>
          <a:p>
            <a:endParaRPr lang="en-GB" sz="2800" dirty="0" smtClean="0"/>
          </a:p>
          <a:p>
            <a:r>
              <a:rPr lang="en-GB" sz="2800" dirty="0" smtClean="0"/>
              <a:t>A constructor that takes no parameters (or has all optional parameters) is called a </a:t>
            </a:r>
            <a:r>
              <a:rPr lang="en-GB" sz="2800" b="1" dirty="0" smtClean="0"/>
              <a:t>default constructor</a:t>
            </a:r>
            <a:r>
              <a:rPr lang="en-GB" sz="2800" dirty="0" smtClean="0"/>
              <a:t>.</a:t>
            </a:r>
            <a:endParaRPr lang="en-GB" sz="2800" dirty="0"/>
          </a:p>
        </p:txBody>
      </p:sp>
      <p:sp>
        <p:nvSpPr>
          <p:cNvPr id="4" name="Titre 1"/>
          <p:cNvSpPr>
            <a:spLocks noGrp="1"/>
          </p:cNvSpPr>
          <p:nvPr>
            <p:ph type="title"/>
          </p:nvPr>
        </p:nvSpPr>
        <p:spPr/>
        <p:txBody>
          <a:bodyPr/>
          <a:lstStyle/>
          <a:p>
            <a:r>
              <a:rPr lang="fr-FR" dirty="0" err="1" smtClean="0"/>
              <a:t>Constructor</a:t>
            </a:r>
            <a:r>
              <a:rPr lang="fr-FR" dirty="0" smtClean="0"/>
              <a:t> </a:t>
            </a:r>
            <a:endParaRPr lang="en-GB" dirty="0"/>
          </a:p>
        </p:txBody>
      </p:sp>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30</a:t>
            </a:fld>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228600"/>
            <a:ext cx="8153400" cy="990600"/>
          </a:xfrm>
        </p:spPr>
        <p:txBody>
          <a:bodyPr/>
          <a:lstStyle/>
          <a:p>
            <a:r>
              <a:rPr lang="fr-FR" dirty="0" smtClean="0"/>
              <a:t>Example </a:t>
            </a:r>
            <a:endParaRPr lang="en-GB" dirty="0"/>
          </a:p>
        </p:txBody>
      </p:sp>
      <p:pic>
        <p:nvPicPr>
          <p:cNvPr id="3075" name="Picture 3"/>
          <p:cNvPicPr>
            <a:picLocks noChangeAspect="1" noChangeArrowheads="1"/>
          </p:cNvPicPr>
          <p:nvPr/>
        </p:nvPicPr>
        <p:blipFill>
          <a:blip r:embed="rId2" cstate="print"/>
          <a:srcRect/>
          <a:stretch>
            <a:fillRect/>
          </a:stretch>
        </p:blipFill>
        <p:spPr bwMode="auto">
          <a:xfrm>
            <a:off x="2362200" y="381000"/>
            <a:ext cx="6486181" cy="5715000"/>
          </a:xfrm>
          <a:prstGeom prst="rect">
            <a:avLst/>
          </a:prstGeom>
          <a:noFill/>
          <a:ln w="9525">
            <a:solidFill>
              <a:srgbClr val="00B0F0"/>
            </a:solidFill>
            <a:miter lim="800000"/>
            <a:headEnd/>
            <a:tailEnd/>
          </a:ln>
        </p:spPr>
      </p:pic>
      <p:sp>
        <p:nvSpPr>
          <p:cNvPr id="7" name="Rectangle 6"/>
          <p:cNvSpPr/>
          <p:nvPr/>
        </p:nvSpPr>
        <p:spPr>
          <a:xfrm>
            <a:off x="4114800" y="381000"/>
            <a:ext cx="1600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810000" y="2514600"/>
            <a:ext cx="1600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2400"/>
            <a:ext cx="8153400" cy="990600"/>
          </a:xfrm>
        </p:spPr>
        <p:txBody>
          <a:bodyPr/>
          <a:lstStyle/>
          <a:p>
            <a:r>
              <a:rPr lang="en-GB" dirty="0" smtClean="0"/>
              <a:t>Constructors with parameters</a:t>
            </a:r>
            <a:endParaRPr lang="en-GB" dirty="0"/>
          </a:p>
        </p:txBody>
      </p:sp>
      <p:sp>
        <p:nvSpPr>
          <p:cNvPr id="3" name="Espace réservé du contenu 2"/>
          <p:cNvSpPr>
            <a:spLocks noGrp="1"/>
          </p:cNvSpPr>
          <p:nvPr>
            <p:ph sz="quarter" idx="1"/>
          </p:nvPr>
        </p:nvSpPr>
        <p:spPr/>
        <p:txBody>
          <a:bodyPr/>
          <a:lstStyle/>
          <a:p>
            <a:r>
              <a:rPr lang="en-GB" dirty="0" smtClean="0"/>
              <a:t>Constructors can also be declared with parameters</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8153400" cy="990600"/>
          </a:xfrm>
        </p:spPr>
        <p:txBody>
          <a:bodyPr/>
          <a:lstStyle/>
          <a:p>
            <a:r>
              <a:rPr lang="fr-FR" dirty="0" smtClean="0"/>
              <a:t>Example</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4191000" y="304800"/>
            <a:ext cx="4724400" cy="6324600"/>
          </a:xfrm>
          <a:prstGeom prst="rect">
            <a:avLst/>
          </a:prstGeom>
          <a:noFill/>
          <a:ln w="9525">
            <a:solidFill>
              <a:srgbClr val="00B0F0"/>
            </a:solidFill>
            <a:miter lim="800000"/>
            <a:headEnd/>
            <a:tailEnd/>
          </a:ln>
        </p:spPr>
      </p:pic>
      <p:cxnSp>
        <p:nvCxnSpPr>
          <p:cNvPr id="6" name="Connecteur droit avec flèche 5"/>
          <p:cNvCxnSpPr/>
          <p:nvPr/>
        </p:nvCxnSpPr>
        <p:spPr>
          <a:xfrm flipV="1">
            <a:off x="2667000" y="2209800"/>
            <a:ext cx="1828800" cy="1371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667000" y="3581400"/>
            <a:ext cx="17526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3048000"/>
            <a:ext cx="2286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2 </a:t>
            </a:r>
            <a:r>
              <a:rPr lang="fr-FR" sz="2800" dirty="0" err="1" smtClean="0">
                <a:solidFill>
                  <a:schemeClr val="tx1"/>
                </a:solidFill>
              </a:rPr>
              <a:t>constructors</a:t>
            </a:r>
            <a:r>
              <a:rPr lang="fr-FR" sz="2800" dirty="0" smtClean="0">
                <a:solidFill>
                  <a:schemeClr val="tx1"/>
                </a:solidFill>
              </a:rPr>
              <a:t> </a:t>
            </a:r>
            <a:endParaRPr lang="en-GB" sz="2800" dirty="0">
              <a:solidFill>
                <a:schemeClr val="tx1"/>
              </a:solidFill>
            </a:endParaRPr>
          </a:p>
        </p:txBody>
      </p:sp>
      <p:pic>
        <p:nvPicPr>
          <p:cNvPr id="4099" name="Picture 3"/>
          <p:cNvPicPr>
            <a:picLocks noChangeAspect="1" noChangeArrowheads="1"/>
          </p:cNvPicPr>
          <p:nvPr/>
        </p:nvPicPr>
        <p:blipFill>
          <a:blip r:embed="rId3" cstate="print"/>
          <a:srcRect r="3846" b="4000"/>
          <a:stretch>
            <a:fillRect/>
          </a:stretch>
        </p:blipFill>
        <p:spPr bwMode="auto">
          <a:xfrm>
            <a:off x="0" y="5257800"/>
            <a:ext cx="3810000" cy="457200"/>
          </a:xfrm>
          <a:prstGeom prst="rect">
            <a:avLst/>
          </a:prstGeom>
          <a:noFill/>
          <a:ln w="9525">
            <a:noFill/>
            <a:miter lim="800000"/>
            <a:headEnd/>
            <a:tailEnd/>
          </a:ln>
        </p:spPr>
      </p:pic>
      <p:sp>
        <p:nvSpPr>
          <p:cNvPr id="15" name="Rectangle 14"/>
          <p:cNvSpPr/>
          <p:nvPr/>
        </p:nvSpPr>
        <p:spPr>
          <a:xfrm>
            <a:off x="152400" y="4648200"/>
            <a:ext cx="2590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rPr>
              <a:t>Declaration  </a:t>
            </a:r>
            <a:endParaRPr lang="en-GB" sz="2400" dirty="0">
              <a:solidFill>
                <a:schemeClr val="tx1"/>
              </a:solidFill>
            </a:endParaRPr>
          </a:p>
        </p:txBody>
      </p:sp>
      <p:pic>
        <p:nvPicPr>
          <p:cNvPr id="4100" name="Picture 4"/>
          <p:cNvPicPr>
            <a:picLocks noChangeAspect="1" noChangeArrowheads="1"/>
          </p:cNvPicPr>
          <p:nvPr/>
        </p:nvPicPr>
        <p:blipFill>
          <a:blip r:embed="rId4" cstate="print"/>
          <a:srcRect/>
          <a:stretch>
            <a:fillRect/>
          </a:stretch>
        </p:blipFill>
        <p:spPr bwMode="auto">
          <a:xfrm>
            <a:off x="0" y="6019800"/>
            <a:ext cx="4114800" cy="428625"/>
          </a:xfrm>
          <a:prstGeom prst="rect">
            <a:avLst/>
          </a:prstGeom>
          <a:noFill/>
          <a:ln w="9525">
            <a:noFill/>
            <a:miter lim="800000"/>
            <a:headEnd/>
            <a:tailEnd/>
          </a:ln>
        </p:spPr>
      </p:pic>
      <p:sp>
        <p:nvSpPr>
          <p:cNvPr id="10" name="Espace réservé du numéro de diapositive 9"/>
          <p:cNvSpPr>
            <a:spLocks noGrp="1"/>
          </p:cNvSpPr>
          <p:nvPr>
            <p:ph type="sldNum" sz="quarter" idx="12"/>
          </p:nvPr>
        </p:nvSpPr>
        <p:spPr/>
        <p:txBody>
          <a:bodyPr>
            <a:normAutofit fontScale="85000" lnSpcReduction="20000"/>
          </a:bodyPr>
          <a:lstStyle/>
          <a:p>
            <a:fld id="{758E1F3F-43A9-4309-BC8D-D78F168F78EF}" type="slidenum">
              <a:rPr lang="fr-FR" smtClean="0"/>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a:t>
            </a:r>
            <a:endParaRPr lang="en-GB" dirty="0"/>
          </a:p>
        </p:txBody>
      </p:sp>
      <p:sp>
        <p:nvSpPr>
          <p:cNvPr id="3" name="Espace réservé du contenu 2"/>
          <p:cNvSpPr>
            <a:spLocks noGrp="1"/>
          </p:cNvSpPr>
          <p:nvPr>
            <p:ph sz="quarter" idx="1"/>
          </p:nvPr>
        </p:nvSpPr>
        <p:spPr/>
        <p:txBody>
          <a:bodyPr>
            <a:normAutofit/>
          </a:bodyPr>
          <a:lstStyle/>
          <a:p>
            <a:pPr algn="ctr">
              <a:buNone/>
            </a:pPr>
            <a:r>
              <a:rPr lang="fr-FR" sz="6000" dirty="0" smtClean="0">
                <a:latin typeface="Adobe Arabic" pitchFamily="18" charset="-78"/>
                <a:cs typeface="Adobe Arabic" pitchFamily="18" charset="-78"/>
              </a:rPr>
              <a:t>What </a:t>
            </a:r>
            <a:r>
              <a:rPr lang="fr-FR" sz="6000" dirty="0" err="1" smtClean="0">
                <a:latin typeface="Adobe Arabic" pitchFamily="18" charset="-78"/>
                <a:cs typeface="Adobe Arabic" pitchFamily="18" charset="-78"/>
              </a:rPr>
              <a:t>happens</a:t>
            </a:r>
            <a:r>
              <a:rPr lang="fr-FR" sz="6000" dirty="0" smtClean="0">
                <a:latin typeface="Adobe Arabic" pitchFamily="18" charset="-78"/>
                <a:cs typeface="Adobe Arabic" pitchFamily="18" charset="-78"/>
              </a:rPr>
              <a:t> if </a:t>
            </a:r>
            <a:r>
              <a:rPr lang="fr-FR" sz="6000" dirty="0" err="1" smtClean="0">
                <a:latin typeface="Adobe Arabic" pitchFamily="18" charset="-78"/>
                <a:cs typeface="Adobe Arabic" pitchFamily="18" charset="-78"/>
              </a:rPr>
              <a:t>we</a:t>
            </a:r>
            <a:r>
              <a:rPr lang="fr-FR" sz="6000" dirty="0" smtClean="0">
                <a:latin typeface="Adobe Arabic" pitchFamily="18" charset="-78"/>
                <a:cs typeface="Adobe Arabic" pitchFamily="18" charset="-78"/>
              </a:rPr>
              <a:t> do not use a </a:t>
            </a:r>
            <a:r>
              <a:rPr lang="fr-FR" sz="6000" dirty="0" err="1" smtClean="0">
                <a:latin typeface="Adobe Arabic" pitchFamily="18" charset="-78"/>
                <a:cs typeface="Adobe Arabic" pitchFamily="18" charset="-78"/>
              </a:rPr>
              <a:t>constructor</a:t>
            </a:r>
            <a:r>
              <a:rPr lang="fr-FR" sz="6000" dirty="0" smtClean="0">
                <a:latin typeface="Adobe Arabic" pitchFamily="18" charset="-78"/>
                <a:cs typeface="Adobe Arabic" pitchFamily="18" charset="-78"/>
              </a:rPr>
              <a:t> in a class?</a:t>
            </a:r>
          </a:p>
          <a:p>
            <a:pPr algn="ctr">
              <a:buNone/>
            </a:pPr>
            <a:endParaRPr lang="en-GB" sz="6000" dirty="0">
              <a:latin typeface="Adobe Arabic" pitchFamily="18" charset="-78"/>
              <a:cs typeface="Adobe Arabic" pitchFamily="18" charset="-78"/>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34</a:t>
            </a:fld>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Destructor of a class</a:t>
            </a:r>
            <a:endParaRPr lang="en-GB" dirty="0"/>
          </a:p>
        </p:txBody>
      </p:sp>
      <p:sp>
        <p:nvSpPr>
          <p:cNvPr id="3" name="Espace réservé du contenu 2"/>
          <p:cNvSpPr>
            <a:spLocks noGrp="1"/>
          </p:cNvSpPr>
          <p:nvPr>
            <p:ph sz="quarter" idx="1"/>
          </p:nvPr>
        </p:nvSpPr>
        <p:spPr>
          <a:xfrm>
            <a:off x="457200" y="1600200"/>
            <a:ext cx="8382000" cy="4953000"/>
          </a:xfrm>
        </p:spPr>
        <p:txBody>
          <a:bodyPr/>
          <a:lstStyle/>
          <a:p>
            <a:r>
              <a:rPr lang="en-GB" dirty="0" smtClean="0"/>
              <a:t>A </a:t>
            </a:r>
            <a:r>
              <a:rPr lang="en-GB" b="1" dirty="0" smtClean="0"/>
              <a:t>destructor</a:t>
            </a:r>
            <a:r>
              <a:rPr lang="en-GB" dirty="0" smtClean="0"/>
              <a:t> is another special kind of class member function that is executed when an object of that class is destroyed.</a:t>
            </a:r>
          </a:p>
          <a:p>
            <a:endParaRPr lang="fr-FR" dirty="0" smtClean="0"/>
          </a:p>
          <a:p>
            <a:r>
              <a:rPr lang="en-GB" dirty="0" smtClean="0"/>
              <a:t>When a variable goes out of scope, or a dynamically allocated variable is explicitly deleted using the delete keyword, the class destructor is called (if it exists) to help clean up the class before it is removed from memory.</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35</a:t>
            </a:fld>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Destructor</a:t>
            </a:r>
            <a:endParaRPr lang="en-GB" dirty="0"/>
          </a:p>
        </p:txBody>
      </p:sp>
      <p:sp>
        <p:nvSpPr>
          <p:cNvPr id="3" name="Espace réservé du contenu 2"/>
          <p:cNvSpPr>
            <a:spLocks noGrp="1"/>
          </p:cNvSpPr>
          <p:nvPr>
            <p:ph sz="quarter" idx="1"/>
          </p:nvPr>
        </p:nvSpPr>
        <p:spPr>
          <a:xfrm>
            <a:off x="612648" y="1600200"/>
            <a:ext cx="8074152" cy="4495800"/>
          </a:xfrm>
        </p:spPr>
        <p:txBody>
          <a:bodyPr/>
          <a:lstStyle/>
          <a:p>
            <a:r>
              <a:rPr lang="en-GB" dirty="0" smtClean="0"/>
              <a:t>For simple classes, a destructor is not needed because C++ will automatically clean up the memory for you. </a:t>
            </a:r>
          </a:p>
          <a:p>
            <a:endParaRPr lang="en-GB" dirty="0" smtClean="0"/>
          </a:p>
          <a:p>
            <a:r>
              <a:rPr lang="en-GB" dirty="0" smtClean="0"/>
              <a:t>However, if you have dynamically allocated memory, or if you need to do some kind of maintenance before the class is destroyed (</a:t>
            </a:r>
            <a:r>
              <a:rPr lang="en-GB" dirty="0" err="1" smtClean="0"/>
              <a:t>eg</a:t>
            </a:r>
            <a:r>
              <a:rPr lang="en-GB" dirty="0" smtClean="0"/>
              <a:t>. closing a file), the destructor is the perfect place to do so.</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36</a:t>
            </a:fld>
            <a:endParaRPr lang="fr-F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Destructor</a:t>
            </a:r>
            <a:endParaRPr lang="en-US" dirty="0"/>
          </a:p>
        </p:txBody>
      </p:sp>
      <p:sp>
        <p:nvSpPr>
          <p:cNvPr id="3" name="Espace réservé du contenu 2"/>
          <p:cNvSpPr>
            <a:spLocks noGrp="1"/>
          </p:cNvSpPr>
          <p:nvPr>
            <p:ph sz="quarter" idx="1"/>
          </p:nvPr>
        </p:nvSpPr>
        <p:spPr/>
        <p:txBody>
          <a:bodyPr/>
          <a:lstStyle/>
          <a:p>
            <a:r>
              <a:rPr lang="en-GB" dirty="0" smtClean="0"/>
              <a:t>Like constructors, destructors have specific naming rules:</a:t>
            </a:r>
            <a:br>
              <a:rPr lang="en-GB" dirty="0" smtClean="0"/>
            </a:br>
            <a:r>
              <a:rPr lang="en-GB" dirty="0" smtClean="0"/>
              <a:t>1) The destructor must have the same name as the class, preceded by a tilde (~).</a:t>
            </a:r>
            <a:br>
              <a:rPr lang="en-GB" dirty="0" smtClean="0"/>
            </a:br>
            <a:r>
              <a:rPr lang="en-GB" dirty="0" smtClean="0"/>
              <a:t>2) The destructor can not take arguments.</a:t>
            </a:r>
            <a:br>
              <a:rPr lang="en-GB" dirty="0" smtClean="0"/>
            </a:br>
            <a:r>
              <a:rPr lang="en-GB" dirty="0" smtClean="0"/>
              <a:t>3) The destructor has no return type.</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531352" cy="762000"/>
          </a:xfrm>
        </p:spPr>
        <p:txBody>
          <a:bodyPr/>
          <a:lstStyle/>
          <a:p>
            <a:r>
              <a:rPr lang="fr-FR" dirty="0" smtClean="0"/>
              <a:t>Example of destructor</a:t>
            </a:r>
            <a:endParaRPr lang="en-GB" dirty="0"/>
          </a:p>
        </p:txBody>
      </p:sp>
      <p:pic>
        <p:nvPicPr>
          <p:cNvPr id="1026" name="Picture 2"/>
          <p:cNvPicPr>
            <a:picLocks noGrp="1" noChangeAspect="1" noChangeArrowheads="1"/>
          </p:cNvPicPr>
          <p:nvPr>
            <p:ph sz="quarter" idx="1"/>
          </p:nvPr>
        </p:nvPicPr>
        <p:blipFill>
          <a:blip r:embed="rId2" cstate="print"/>
          <a:srcRect l="18681"/>
          <a:stretch>
            <a:fillRect/>
          </a:stretch>
        </p:blipFill>
        <p:spPr bwMode="auto">
          <a:xfrm>
            <a:off x="228600" y="1066800"/>
            <a:ext cx="4343400" cy="579120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l="22815"/>
          <a:stretch>
            <a:fillRect/>
          </a:stretch>
        </p:blipFill>
        <p:spPr bwMode="auto">
          <a:xfrm>
            <a:off x="4572000" y="2057400"/>
            <a:ext cx="3733800" cy="2362200"/>
          </a:xfrm>
          <a:prstGeom prst="rect">
            <a:avLst/>
          </a:prstGeom>
          <a:noFill/>
          <a:ln w="9525">
            <a:solidFill>
              <a:schemeClr val="accent1"/>
            </a:solid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en-US" dirty="0" smtClean="0"/>
              <a:t>hidden</a:t>
            </a:r>
            <a:r>
              <a:rPr lang="fr-FR" dirty="0" smtClean="0"/>
              <a:t> pointer « this »</a:t>
            </a:r>
            <a:endParaRPr lang="en-GB" dirty="0"/>
          </a:p>
        </p:txBody>
      </p:sp>
      <p:pic>
        <p:nvPicPr>
          <p:cNvPr id="1029" name="Picture 5"/>
          <p:cNvPicPr>
            <a:picLocks noChangeAspect="1" noChangeArrowheads="1"/>
          </p:cNvPicPr>
          <p:nvPr/>
        </p:nvPicPr>
        <p:blipFill>
          <a:blip r:embed="rId2" cstate="print"/>
          <a:srcRect/>
          <a:stretch>
            <a:fillRect/>
          </a:stretch>
        </p:blipFill>
        <p:spPr bwMode="auto">
          <a:xfrm>
            <a:off x="1981200" y="1295400"/>
            <a:ext cx="4847166" cy="5334000"/>
          </a:xfrm>
          <a:prstGeom prst="rect">
            <a:avLst/>
          </a:prstGeom>
          <a:noFill/>
          <a:ln w="9525">
            <a:solidFill>
              <a:schemeClr val="accent1"/>
            </a:solidFill>
            <a:miter lim="800000"/>
            <a:headEnd/>
            <a:tailEnd/>
          </a:ln>
        </p:spPr>
      </p:pic>
      <p:cxnSp>
        <p:nvCxnSpPr>
          <p:cNvPr id="5" name="Connecteur droit avec flèche 4"/>
          <p:cNvCxnSpPr/>
          <p:nvPr/>
        </p:nvCxnSpPr>
        <p:spPr>
          <a:xfrm rot="10800000" flipV="1">
            <a:off x="4800600" y="5334000"/>
            <a:ext cx="21336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858000" y="4267200"/>
            <a:ext cx="1828800" cy="1938992"/>
          </a:xfrm>
          <a:prstGeom prst="rect">
            <a:avLst/>
          </a:prstGeom>
          <a:noFill/>
        </p:spPr>
        <p:txBody>
          <a:bodyPr wrap="square" rtlCol="0">
            <a:spAutoFit/>
          </a:bodyPr>
          <a:lstStyle/>
          <a:p>
            <a:r>
              <a:rPr lang="fr-FR" sz="2400" dirty="0" smtClean="0"/>
              <a:t>What </a:t>
            </a:r>
            <a:r>
              <a:rPr lang="fr-FR" sz="2400" dirty="0" err="1" smtClean="0"/>
              <a:t>happens</a:t>
            </a:r>
            <a:r>
              <a:rPr lang="fr-FR" sz="2400" dirty="0" smtClean="0"/>
              <a:t> </a:t>
            </a:r>
            <a:r>
              <a:rPr lang="fr-FR" sz="2400" dirty="0" err="1" smtClean="0"/>
              <a:t>when</a:t>
            </a:r>
            <a:r>
              <a:rPr lang="fr-FR" sz="2400" dirty="0" smtClean="0"/>
              <a:t> </a:t>
            </a:r>
            <a:r>
              <a:rPr lang="fr-FR" sz="2400" dirty="0" err="1" smtClean="0"/>
              <a:t>we</a:t>
            </a:r>
            <a:r>
              <a:rPr lang="fr-FR" sz="2400" dirty="0" smtClean="0"/>
              <a:t> </a:t>
            </a:r>
            <a:r>
              <a:rPr lang="fr-FR" sz="2400" dirty="0" err="1" smtClean="0"/>
              <a:t>instanciate</a:t>
            </a:r>
            <a:r>
              <a:rPr lang="fr-FR" sz="2400" dirty="0" smtClean="0"/>
              <a:t> an object ?</a:t>
            </a:r>
            <a:endParaRPr lang="en-GB" sz="2400" dirty="0"/>
          </a:p>
        </p:txBody>
      </p:sp>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Take a look around you ! </a:t>
            </a:r>
            <a:endParaRPr lang="fr-FR"/>
          </a:p>
        </p:txBody>
      </p:sp>
      <p:sp>
        <p:nvSpPr>
          <p:cNvPr id="3" name="Content Placeholder 2"/>
          <p:cNvSpPr txBox="1">
            <a:spLocks noGrp="1"/>
          </p:cNvSpPr>
          <p:nvPr>
            <p:ph idx="1"/>
          </p:nvPr>
        </p:nvSpPr>
        <p:spPr>
          <a:xfrm>
            <a:off x="768096" y="1901952"/>
            <a:ext cx="7749540" cy="4517136"/>
          </a:xfrm>
        </p:spPr>
        <p:txBody>
          <a:bodyPr>
            <a:normAutofit/>
          </a:bodyPr>
          <a:lstStyle/>
          <a:p>
            <a:pPr lvl="0"/>
            <a:r>
              <a:rPr lang="en-US" sz="3200" dirty="0"/>
              <a:t>Everywhere you look are objects. </a:t>
            </a:r>
          </a:p>
          <a:p>
            <a:pPr lvl="0"/>
            <a:r>
              <a:rPr lang="en-US" sz="3200" dirty="0"/>
              <a:t>Objects have two major components to them: </a:t>
            </a:r>
          </a:p>
          <a:p>
            <a:pPr lvl="1"/>
            <a:r>
              <a:rPr lang="en-US" dirty="0"/>
              <a:t>1) A list of relevant properties (e.g. weight, color, size, solidity, shape, etc), </a:t>
            </a:r>
          </a:p>
          <a:p>
            <a:pPr lvl="1"/>
            <a:r>
              <a:rPr lang="en-US" dirty="0"/>
              <a:t>2) Some number of behaviors that they can exhibit (e.g. being opened, making something else hot, etc…). </a:t>
            </a:r>
          </a:p>
          <a:p>
            <a:pPr lvl="0"/>
            <a:r>
              <a:rPr lang="en-US" sz="3200" dirty="0"/>
              <a:t>These properties and behaviors are </a:t>
            </a:r>
            <a:r>
              <a:rPr lang="en-US" sz="3200" u="sng" dirty="0">
                <a:solidFill>
                  <a:srgbClr val="FF0000"/>
                </a:solidFill>
              </a:rPr>
              <a:t>inseparable.</a:t>
            </a:r>
            <a:endParaRPr lang="fr-FR" sz="3200" u="sng" dirty="0">
              <a:solidFill>
                <a:srgbClr val="FF0000"/>
              </a:solidFill>
            </a:endParaRPr>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4</a:t>
            </a:fld>
            <a:endParaRPr lang="fr-F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a:t>
            </a:r>
            <a:r>
              <a:rPr lang="en-US" dirty="0" smtClean="0"/>
              <a:t>hidden</a:t>
            </a:r>
            <a:r>
              <a:rPr lang="fr-FR" dirty="0" smtClean="0"/>
              <a:t> pointer « this »</a:t>
            </a:r>
            <a:endParaRPr lang="en-GB" dirty="0"/>
          </a:p>
        </p:txBody>
      </p:sp>
      <p:pic>
        <p:nvPicPr>
          <p:cNvPr id="1026" name="Picture 2"/>
          <p:cNvPicPr>
            <a:picLocks noGrp="1" noChangeAspect="1" noChangeArrowheads="1"/>
          </p:cNvPicPr>
          <p:nvPr>
            <p:ph sz="quarter" idx="1"/>
          </p:nvPr>
        </p:nvPicPr>
        <p:blipFill>
          <a:blip r:embed="rId2" cstate="print"/>
          <a:srcRect b="11864"/>
          <a:stretch>
            <a:fillRect/>
          </a:stretch>
        </p:blipFill>
        <p:spPr bwMode="auto">
          <a:xfrm>
            <a:off x="381000" y="1295400"/>
            <a:ext cx="8438271" cy="5257800"/>
          </a:xfrm>
          <a:prstGeom prst="rect">
            <a:avLst/>
          </a:prstGeom>
          <a:noFill/>
          <a:ln w="9525">
            <a:solidFill>
              <a:schemeClr val="accent1"/>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40</a:t>
            </a:fld>
            <a:endParaRPr lang="fr-FR"/>
          </a:p>
        </p:txBody>
      </p:sp>
      <mc:AlternateContent xmlns:mc="http://schemas.openxmlformats.org/markup-compatibility/2006" xmlns:p14="http://schemas.microsoft.com/office/powerpoint/2010/main">
        <mc:Choice Requires="p14">
          <p:contentPart p14:bwMode="auto" r:id="rId3">
            <p14:nvContentPartPr>
              <p14:cNvPr id="37890" name="Ink 2"/>
              <p14:cNvContentPartPr>
                <a14:cpLocks xmlns:a14="http://schemas.microsoft.com/office/drawing/2010/main" noRot="1" noChangeAspect="1" noEditPoints="1" noChangeArrowheads="1" noChangeShapeType="1"/>
              </p14:cNvContentPartPr>
              <p14:nvPr/>
            </p14:nvContentPartPr>
            <p14:xfrm>
              <a:off x="-2147483648" y="-2147483648"/>
              <a:ext cx="0" cy="0"/>
            </p14:xfrm>
          </p:contentPart>
        </mc:Choice>
        <mc:Fallback xmlns="">
          <p:pic>
            <p:nvPicPr>
              <p:cNvPr id="37890" name="Ink 2"/>
              <p:cNvPicPr>
                <a:picLocks noRot="1" noChangeAspect="1" noEditPoints="1" noChangeArrowheads="1" noChangeShapeType="1"/>
              </p:cNvPicPr>
              <p:nvPr/>
            </p:nvPicPr>
            <p:blipFill>
              <a:blip r:embed="rId4"/>
              <a:stretch>
                <a:fillRect/>
              </a:stretch>
            </p:blipFill>
            <p:spPr>
              <a:xfrm>
                <a:off x="-2147483648" y="-214748364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891" name="Ink 3"/>
              <p14:cNvContentPartPr>
                <a14:cpLocks xmlns:a14="http://schemas.microsoft.com/office/drawing/2010/main" noRot="1" noChangeAspect="1" noEditPoints="1" noChangeArrowheads="1" noChangeShapeType="1"/>
              </p14:cNvContentPartPr>
              <p14:nvPr/>
            </p14:nvContentPartPr>
            <p14:xfrm>
              <a:off x="1439863" y="2743200"/>
              <a:ext cx="574675" cy="17463"/>
            </p14:xfrm>
          </p:contentPart>
        </mc:Choice>
        <mc:Fallback xmlns="">
          <p:pic>
            <p:nvPicPr>
              <p:cNvPr id="37891" name="Ink 3"/>
              <p:cNvPicPr>
                <a:picLocks noRot="1" noChangeAspect="1" noEditPoints="1" noChangeArrowheads="1" noChangeShapeType="1"/>
              </p:cNvPicPr>
              <p:nvPr/>
            </p:nvPicPr>
            <p:blipFill>
              <a:blip r:embed="rId6"/>
              <a:stretch>
                <a:fillRect/>
              </a:stretch>
            </p:blipFill>
            <p:spPr>
              <a:xfrm>
                <a:off x="1424020" y="2680119"/>
                <a:ext cx="606361" cy="1432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7892" name="Ink 4"/>
              <p14:cNvContentPartPr>
                <a14:cpLocks xmlns:a14="http://schemas.microsoft.com/office/drawing/2010/main" noRot="1" noChangeAspect="1" noEditPoints="1" noChangeArrowheads="1" noChangeShapeType="1"/>
              </p14:cNvContentPartPr>
              <p14:nvPr/>
            </p14:nvContentPartPr>
            <p14:xfrm>
              <a:off x="3703638" y="6121400"/>
              <a:ext cx="1096962" cy="42863"/>
            </p14:xfrm>
          </p:contentPart>
        </mc:Choice>
        <mc:Fallback xmlns="">
          <p:pic>
            <p:nvPicPr>
              <p:cNvPr id="37892" name="Ink 4"/>
              <p:cNvPicPr>
                <a:picLocks noRot="1" noChangeAspect="1" noEditPoints="1" noChangeArrowheads="1" noChangeShapeType="1"/>
              </p:cNvPicPr>
              <p:nvPr/>
            </p:nvPicPr>
            <p:blipFill>
              <a:blip r:embed="rId8"/>
              <a:stretch>
                <a:fillRect/>
              </a:stretch>
            </p:blipFill>
            <p:spPr>
              <a:xfrm>
                <a:off x="3687797" y="6058006"/>
                <a:ext cx="1128643" cy="170011"/>
              </a:xfrm>
              <a:prstGeom prst="rect">
                <a:avLst/>
              </a:prstGeom>
            </p:spPr>
          </p:pic>
        </mc:Fallback>
      </mc:AlternateContent>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381000" y="2514600"/>
            <a:ext cx="8540393" cy="2667000"/>
          </a:xfrm>
          <a:prstGeom prst="rect">
            <a:avLst/>
          </a:prstGeom>
          <a:noFill/>
          <a:ln w="9525">
            <a:solidFill>
              <a:schemeClr val="accent1"/>
            </a:solidFill>
            <a:miter lim="800000"/>
            <a:headEnd/>
            <a:tailEnd/>
          </a:ln>
        </p:spPr>
      </p:pic>
      <p:sp>
        <p:nvSpPr>
          <p:cNvPr id="5" name="Titre 1"/>
          <p:cNvSpPr>
            <a:spLocks noGrp="1"/>
          </p:cNvSpPr>
          <p:nvPr>
            <p:ph type="title"/>
          </p:nvPr>
        </p:nvSpPr>
        <p:spPr/>
        <p:txBody>
          <a:bodyPr/>
          <a:lstStyle/>
          <a:p>
            <a:r>
              <a:rPr lang="fr-FR" dirty="0" smtClean="0"/>
              <a:t>The </a:t>
            </a:r>
            <a:r>
              <a:rPr lang="en-US" dirty="0" smtClean="0"/>
              <a:t>hidden</a:t>
            </a:r>
            <a:r>
              <a:rPr lang="fr-FR" dirty="0" smtClean="0"/>
              <a:t> pointer « this »</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41</a:t>
            </a:fld>
            <a:endParaRPr lang="fr-FR"/>
          </a:p>
        </p:txBody>
      </p:sp>
      <mc:AlternateContent xmlns:mc="http://schemas.openxmlformats.org/markup-compatibility/2006" xmlns:p14="http://schemas.microsoft.com/office/powerpoint/2010/main">
        <mc:Choice Requires="p14">
          <p:contentPart p14:bwMode="auto" r:id="rId3">
            <p14:nvContentPartPr>
              <p14:cNvPr id="36865" name="Ink 1"/>
              <p14:cNvContentPartPr>
                <a14:cpLocks xmlns:a14="http://schemas.microsoft.com/office/drawing/2010/main" noRot="1" noChangeAspect="1" noEditPoints="1" noChangeArrowheads="1" noChangeShapeType="1"/>
              </p14:cNvContentPartPr>
              <p14:nvPr/>
            </p14:nvContentPartPr>
            <p14:xfrm>
              <a:off x="3925888" y="4508500"/>
              <a:ext cx="2898775" cy="69850"/>
            </p14:xfrm>
          </p:contentPart>
        </mc:Choice>
        <mc:Fallback xmlns="">
          <p:pic>
            <p:nvPicPr>
              <p:cNvPr id="36865" name="Ink 1"/>
              <p:cNvPicPr>
                <a:picLocks noRot="1" noChangeAspect="1" noEditPoints="1" noChangeArrowheads="1" noChangeShapeType="1"/>
              </p:cNvPicPr>
              <p:nvPr/>
            </p:nvPicPr>
            <p:blipFill>
              <a:blip r:embed="rId4"/>
              <a:stretch>
                <a:fillRect/>
              </a:stretch>
            </p:blipFill>
            <p:spPr>
              <a:xfrm>
                <a:off x="3910048" y="4445131"/>
                <a:ext cx="2930456" cy="19694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6866" name="Ink 2"/>
              <p14:cNvContentPartPr>
                <a14:cpLocks xmlns:a14="http://schemas.microsoft.com/office/drawing/2010/main" noRot="1" noChangeAspect="1" noEditPoints="1" noChangeArrowheads="1" noChangeShapeType="1"/>
              </p14:cNvContentPartPr>
              <p14:nvPr/>
            </p14:nvContentPartPr>
            <p14:xfrm>
              <a:off x="3840163" y="4303713"/>
              <a:ext cx="3009900" cy="393700"/>
            </p14:xfrm>
          </p:contentPart>
        </mc:Choice>
        <mc:Fallback xmlns="">
          <p:pic>
            <p:nvPicPr>
              <p:cNvPr id="36866" name="Ink 2"/>
              <p:cNvPicPr>
                <a:picLocks noRot="1" noChangeAspect="1" noEditPoints="1" noChangeArrowheads="1" noChangeShapeType="1"/>
              </p:cNvPicPr>
              <p:nvPr/>
            </p:nvPicPr>
            <p:blipFill>
              <a:blip r:embed="rId6"/>
              <a:stretch>
                <a:fillRect/>
              </a:stretch>
            </p:blipFill>
            <p:spPr>
              <a:xfrm>
                <a:off x="3824323" y="4239957"/>
                <a:ext cx="3041579" cy="521211"/>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Copy </a:t>
            </a:r>
            <a:r>
              <a:rPr lang="fr-FR" dirty="0" err="1" smtClean="0"/>
              <a:t>constructor</a:t>
            </a:r>
            <a:r>
              <a:rPr lang="fr-FR" dirty="0" smtClean="0"/>
              <a:t> </a:t>
            </a:r>
            <a:endParaRPr lang="en-GB" dirty="0"/>
          </a:p>
        </p:txBody>
      </p:sp>
      <p:sp>
        <p:nvSpPr>
          <p:cNvPr id="3" name="Espace réservé du contenu 2"/>
          <p:cNvSpPr>
            <a:spLocks noGrp="1"/>
          </p:cNvSpPr>
          <p:nvPr>
            <p:ph sz="quarter" idx="1"/>
          </p:nvPr>
        </p:nvSpPr>
        <p:spPr/>
        <p:txBody>
          <a:bodyPr>
            <a:normAutofit fontScale="85000" lnSpcReduction="20000"/>
          </a:bodyPr>
          <a:lstStyle/>
          <a:p>
            <a:pPr marL="0" indent="0">
              <a:buNone/>
            </a:pPr>
            <a:r>
              <a:rPr lang="fr-FR" dirty="0" err="1" smtClean="0"/>
              <a:t>Used</a:t>
            </a:r>
            <a:r>
              <a:rPr lang="fr-FR" dirty="0" smtClean="0"/>
              <a:t> to </a:t>
            </a:r>
            <a:r>
              <a:rPr lang="fr-FR" dirty="0" err="1" smtClean="0"/>
              <a:t>initialize</a:t>
            </a:r>
            <a:r>
              <a:rPr lang="fr-FR" dirty="0" smtClean="0"/>
              <a:t> an object by </a:t>
            </a:r>
            <a:r>
              <a:rPr lang="fr-FR" dirty="0" err="1" smtClean="0"/>
              <a:t>copying</a:t>
            </a:r>
            <a:r>
              <a:rPr lang="fr-FR" dirty="0" smtClean="0"/>
              <a:t> </a:t>
            </a:r>
            <a:r>
              <a:rPr lang="fr-FR" dirty="0" err="1" smtClean="0"/>
              <a:t>from</a:t>
            </a:r>
            <a:r>
              <a:rPr lang="fr-FR" dirty="0" smtClean="0"/>
              <a:t> </a:t>
            </a:r>
            <a:r>
              <a:rPr lang="fr-FR" dirty="0" err="1" smtClean="0"/>
              <a:t>another</a:t>
            </a:r>
            <a:r>
              <a:rPr lang="fr-FR" dirty="0" smtClean="0"/>
              <a:t> </a:t>
            </a:r>
            <a:r>
              <a:rPr lang="fr-FR" dirty="0" err="1" smtClean="0"/>
              <a:t>existing</a:t>
            </a:r>
            <a:r>
              <a:rPr lang="fr-FR" dirty="0" smtClean="0"/>
              <a:t> object.</a:t>
            </a:r>
          </a:p>
          <a:p>
            <a:pPr marL="0" indent="0">
              <a:buNone/>
            </a:pPr>
            <a:endParaRPr lang="fr-FR" dirty="0" smtClean="0"/>
          </a:p>
          <a:p>
            <a:pPr marL="0" indent="0">
              <a:buNone/>
            </a:pPr>
            <a:r>
              <a:rPr lang="fr-FR" dirty="0" smtClean="0"/>
              <a:t>Example:</a:t>
            </a:r>
          </a:p>
          <a:p>
            <a:pPr marL="0" indent="0">
              <a:buNone/>
            </a:pPr>
            <a:endParaRPr lang="fr-FR" dirty="0" smtClean="0"/>
          </a:p>
          <a:p>
            <a:pPr marL="0" indent="0">
              <a:buNone/>
            </a:pPr>
            <a:r>
              <a:rPr lang="fr-FR" dirty="0" err="1" smtClean="0"/>
              <a:t>Void</a:t>
            </a:r>
            <a:r>
              <a:rPr lang="fr-FR" dirty="0" smtClean="0"/>
              <a:t> main()</a:t>
            </a:r>
          </a:p>
          <a:p>
            <a:pPr marL="0" indent="0">
              <a:buNone/>
            </a:pPr>
            <a:r>
              <a:rPr lang="fr-FR" dirty="0" smtClean="0"/>
              <a:t>{ </a:t>
            </a:r>
          </a:p>
          <a:p>
            <a:pPr marL="0" indent="0">
              <a:buNone/>
            </a:pPr>
            <a:r>
              <a:rPr lang="fr-FR" dirty="0" smtClean="0"/>
              <a:t>   Produit P1;</a:t>
            </a:r>
          </a:p>
          <a:p>
            <a:pPr marL="0" indent="0">
              <a:buNone/>
            </a:pPr>
            <a:r>
              <a:rPr lang="fr-FR" dirty="0" smtClean="0"/>
              <a:t>   Produit P2 (P1) ;</a:t>
            </a:r>
          </a:p>
          <a:p>
            <a:pPr marL="0" indent="0">
              <a:buNone/>
            </a:pPr>
            <a:r>
              <a:rPr lang="fr-FR" dirty="0" smtClean="0"/>
              <a:t>   ……….</a:t>
            </a:r>
          </a:p>
          <a:p>
            <a:pPr marL="0" indent="0">
              <a:buNone/>
            </a:pPr>
            <a:r>
              <a:rPr lang="fr-FR" dirty="0" smtClean="0"/>
              <a:t>}</a:t>
            </a:r>
            <a:endParaRPr lang="en-GB" dirty="0"/>
          </a:p>
        </p:txBody>
      </p:sp>
      <p:cxnSp>
        <p:nvCxnSpPr>
          <p:cNvPr id="5" name="Connecteur droit avec flèche 4"/>
          <p:cNvCxnSpPr>
            <a:stCxn id="6" idx="1"/>
          </p:cNvCxnSpPr>
          <p:nvPr/>
        </p:nvCxnSpPr>
        <p:spPr>
          <a:xfrm rot="10800000" flipV="1">
            <a:off x="2819400" y="4254788"/>
            <a:ext cx="2057400" cy="1648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876800" y="3962400"/>
            <a:ext cx="3124201" cy="584775"/>
          </a:xfrm>
          <a:prstGeom prst="rect">
            <a:avLst/>
          </a:prstGeom>
          <a:noFill/>
        </p:spPr>
        <p:txBody>
          <a:bodyPr wrap="square" rtlCol="0">
            <a:spAutoFit/>
          </a:bodyPr>
          <a:lstStyle/>
          <a:p>
            <a:r>
              <a:rPr lang="fr-FR" dirty="0" err="1" smtClean="0"/>
              <a:t>Creating</a:t>
            </a:r>
            <a:r>
              <a:rPr lang="fr-FR" dirty="0" smtClean="0"/>
              <a:t> an objet by </a:t>
            </a:r>
            <a:r>
              <a:rPr lang="fr-FR" dirty="0" err="1" smtClean="0"/>
              <a:t>calling</a:t>
            </a:r>
            <a:r>
              <a:rPr lang="fr-FR" dirty="0" smtClean="0"/>
              <a:t> a default </a:t>
            </a:r>
            <a:r>
              <a:rPr lang="fr-FR" dirty="0" err="1" smtClean="0"/>
              <a:t>constructor</a:t>
            </a:r>
            <a:endParaRPr lang="en-GB" dirty="0"/>
          </a:p>
        </p:txBody>
      </p:sp>
      <p:cxnSp>
        <p:nvCxnSpPr>
          <p:cNvPr id="7" name="Connecteur droit avec flèche 6"/>
          <p:cNvCxnSpPr/>
          <p:nvPr/>
        </p:nvCxnSpPr>
        <p:spPr>
          <a:xfrm rot="10800000">
            <a:off x="2895600" y="4953000"/>
            <a:ext cx="1905000" cy="15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876800" y="4876800"/>
            <a:ext cx="2743200" cy="584775"/>
          </a:xfrm>
          <a:prstGeom prst="rect">
            <a:avLst/>
          </a:prstGeom>
          <a:noFill/>
        </p:spPr>
        <p:txBody>
          <a:bodyPr wrap="square" rtlCol="0">
            <a:spAutoFit/>
          </a:bodyPr>
          <a:lstStyle/>
          <a:p>
            <a:r>
              <a:rPr lang="fr-FR" dirty="0" err="1" smtClean="0"/>
              <a:t>Creating</a:t>
            </a:r>
            <a:r>
              <a:rPr lang="fr-FR" dirty="0" smtClean="0"/>
              <a:t> and </a:t>
            </a:r>
            <a:r>
              <a:rPr lang="fr-FR" dirty="0" err="1" smtClean="0"/>
              <a:t>initializing</a:t>
            </a:r>
            <a:r>
              <a:rPr lang="fr-FR" dirty="0" smtClean="0"/>
              <a:t> an object by </a:t>
            </a:r>
            <a:r>
              <a:rPr lang="fr-FR" dirty="0" err="1" smtClean="0"/>
              <a:t>copying</a:t>
            </a:r>
            <a:r>
              <a:rPr lang="fr-FR" dirty="0" smtClean="0"/>
              <a:t> </a:t>
            </a:r>
            <a:r>
              <a:rPr lang="fr-FR" dirty="0" err="1" smtClean="0"/>
              <a:t>from</a:t>
            </a:r>
            <a:r>
              <a:rPr lang="fr-FR" dirty="0" smtClean="0"/>
              <a:t> P1</a:t>
            </a:r>
            <a:endParaRPr lang="en-GB" dirty="0"/>
          </a:p>
        </p:txBody>
      </p:sp>
      <p:sp>
        <p:nvSpPr>
          <p:cNvPr id="8" name="Espace réservé du numéro de diapositive 7"/>
          <p:cNvSpPr>
            <a:spLocks noGrp="1"/>
          </p:cNvSpPr>
          <p:nvPr>
            <p:ph type="sldNum" sz="quarter" idx="12"/>
          </p:nvPr>
        </p:nvSpPr>
        <p:spPr/>
        <p:txBody>
          <a:bodyPr>
            <a:normAutofit fontScale="85000" lnSpcReduction="20000"/>
          </a:bodyPr>
          <a:lstStyle/>
          <a:p>
            <a:fld id="{758E1F3F-43A9-4309-BC8D-D78F168F78EF}" type="slidenum">
              <a:rPr lang="fr-FR" smtClean="0"/>
              <a:pPr/>
              <a:t>42</a:t>
            </a:fld>
            <a:endParaRPr lang="fr-F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Copy </a:t>
            </a:r>
            <a:r>
              <a:rPr lang="en-US" dirty="0" smtClean="0"/>
              <a:t>constructor</a:t>
            </a:r>
            <a:endParaRPr lang="en-US" dirty="0"/>
          </a:p>
        </p:txBody>
      </p:sp>
      <p:sp>
        <p:nvSpPr>
          <p:cNvPr id="3" name="Espace réservé du contenu 2"/>
          <p:cNvSpPr>
            <a:spLocks noGrp="1"/>
          </p:cNvSpPr>
          <p:nvPr>
            <p:ph sz="quarter" idx="1"/>
          </p:nvPr>
        </p:nvSpPr>
        <p:spPr>
          <a:xfrm>
            <a:off x="381000" y="1600200"/>
            <a:ext cx="8531352" cy="4800600"/>
          </a:xfrm>
        </p:spPr>
        <p:txBody>
          <a:bodyPr/>
          <a:lstStyle/>
          <a:p>
            <a:pPr>
              <a:buNone/>
            </a:pPr>
            <a:r>
              <a:rPr lang="fr-FR" dirty="0" smtClean="0"/>
              <a:t>Class Produit</a:t>
            </a:r>
          </a:p>
          <a:p>
            <a:pPr>
              <a:buNone/>
            </a:pPr>
            <a:r>
              <a:rPr lang="fr-FR" dirty="0" smtClean="0"/>
              <a:t>{ </a:t>
            </a:r>
            <a:r>
              <a:rPr lang="fr-FR" dirty="0" err="1" smtClean="0"/>
              <a:t>private</a:t>
            </a:r>
            <a:r>
              <a:rPr lang="fr-FR" dirty="0" smtClean="0"/>
              <a:t> :</a:t>
            </a:r>
          </a:p>
          <a:p>
            <a:pPr>
              <a:buNone/>
            </a:pPr>
            <a:r>
              <a:rPr lang="fr-FR" dirty="0" smtClean="0"/>
              <a:t>      </a:t>
            </a:r>
            <a:r>
              <a:rPr lang="fr-FR" dirty="0" err="1" smtClean="0"/>
              <a:t>int</a:t>
            </a:r>
            <a:r>
              <a:rPr lang="fr-FR" dirty="0" smtClean="0"/>
              <a:t> </a:t>
            </a:r>
            <a:r>
              <a:rPr lang="fr-FR" dirty="0" err="1" smtClean="0"/>
              <a:t>m_code</a:t>
            </a:r>
            <a:r>
              <a:rPr lang="fr-FR" dirty="0" smtClean="0"/>
              <a:t>, </a:t>
            </a:r>
            <a:r>
              <a:rPr lang="fr-FR" dirty="0" err="1" smtClean="0"/>
              <a:t>m_Prix</a:t>
            </a:r>
            <a:r>
              <a:rPr lang="fr-FR" dirty="0" smtClean="0"/>
              <a:t>, </a:t>
            </a:r>
            <a:r>
              <a:rPr lang="fr-FR" dirty="0" err="1" smtClean="0"/>
              <a:t>m_Poids</a:t>
            </a:r>
            <a:r>
              <a:rPr lang="fr-FR" dirty="0" smtClean="0"/>
              <a:t> ;</a:t>
            </a:r>
          </a:p>
          <a:p>
            <a:pPr>
              <a:buNone/>
            </a:pPr>
            <a:r>
              <a:rPr lang="fr-FR" dirty="0" smtClean="0"/>
              <a:t>      char * nom;</a:t>
            </a:r>
          </a:p>
          <a:p>
            <a:pPr>
              <a:buNone/>
            </a:pPr>
            <a:r>
              <a:rPr lang="fr-FR" dirty="0" smtClean="0"/>
              <a:t>   public:</a:t>
            </a:r>
          </a:p>
          <a:p>
            <a:pPr>
              <a:buNone/>
            </a:pPr>
            <a:r>
              <a:rPr lang="fr-FR" dirty="0" smtClean="0"/>
              <a:t>      Produit ();</a:t>
            </a:r>
          </a:p>
          <a:p>
            <a:pPr>
              <a:buNone/>
            </a:pPr>
            <a:r>
              <a:rPr lang="fr-FR" dirty="0" smtClean="0"/>
              <a:t>      Produit ( </a:t>
            </a:r>
            <a:r>
              <a:rPr lang="fr-FR" dirty="0" smtClean="0">
                <a:solidFill>
                  <a:srgbClr val="FF0000"/>
                </a:solidFill>
              </a:rPr>
              <a:t>Produit&amp; </a:t>
            </a:r>
            <a:r>
              <a:rPr lang="fr-FR" dirty="0" smtClean="0"/>
              <a:t>P) ; </a:t>
            </a:r>
          </a:p>
          <a:p>
            <a:pPr>
              <a:buNone/>
            </a:pPr>
            <a:r>
              <a:rPr lang="fr-FR" dirty="0" smtClean="0"/>
              <a:t>    } </a:t>
            </a:r>
          </a:p>
          <a:p>
            <a:endParaRPr lang="en-GB" dirty="0"/>
          </a:p>
        </p:txBody>
      </p:sp>
      <p:cxnSp>
        <p:nvCxnSpPr>
          <p:cNvPr id="5" name="Connecteur droit avec flèche 4"/>
          <p:cNvCxnSpPr/>
          <p:nvPr/>
        </p:nvCxnSpPr>
        <p:spPr>
          <a:xfrm rot="10800000" flipV="1">
            <a:off x="4572000" y="4953000"/>
            <a:ext cx="12954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867400" y="4724400"/>
            <a:ext cx="2971800" cy="1569660"/>
          </a:xfrm>
          <a:prstGeom prst="rect">
            <a:avLst/>
          </a:prstGeom>
          <a:noFill/>
        </p:spPr>
        <p:txBody>
          <a:bodyPr wrap="square" rtlCol="0">
            <a:spAutoFit/>
          </a:bodyPr>
          <a:lstStyle/>
          <a:p>
            <a:r>
              <a:rPr lang="fr-FR" sz="2400" dirty="0" smtClean="0">
                <a:solidFill>
                  <a:srgbClr val="FF0000"/>
                </a:solidFill>
              </a:rPr>
              <a:t>Copy </a:t>
            </a:r>
            <a:r>
              <a:rPr lang="en-US" sz="2400" dirty="0" smtClean="0">
                <a:solidFill>
                  <a:srgbClr val="FF0000"/>
                </a:solidFill>
              </a:rPr>
              <a:t>constructor</a:t>
            </a:r>
            <a:r>
              <a:rPr lang="fr-FR" sz="2400" dirty="0" smtClean="0">
                <a:solidFill>
                  <a:srgbClr val="FF0000"/>
                </a:solidFill>
              </a:rPr>
              <a:t>, </a:t>
            </a:r>
            <a:r>
              <a:rPr lang="en-US" sz="2400" dirty="0" smtClean="0">
                <a:solidFill>
                  <a:srgbClr val="FF0000"/>
                </a:solidFill>
              </a:rPr>
              <a:t>taking</a:t>
            </a:r>
            <a:r>
              <a:rPr lang="fr-FR" sz="2400" dirty="0" smtClean="0">
                <a:solidFill>
                  <a:srgbClr val="FF0000"/>
                </a:solidFill>
              </a:rPr>
              <a:t> an object of Produit as argument </a:t>
            </a:r>
            <a:r>
              <a:rPr lang="fr-FR" sz="2400" dirty="0" err="1" smtClean="0">
                <a:solidFill>
                  <a:srgbClr val="FF0000"/>
                </a:solidFill>
              </a:rPr>
              <a:t>passed</a:t>
            </a:r>
            <a:r>
              <a:rPr lang="fr-FR" sz="2400" dirty="0" smtClean="0">
                <a:solidFill>
                  <a:srgbClr val="FF0000"/>
                </a:solidFill>
              </a:rPr>
              <a:t> by </a:t>
            </a:r>
            <a:r>
              <a:rPr lang="fr-FR" sz="2400" dirty="0" err="1" smtClean="0">
                <a:solidFill>
                  <a:srgbClr val="FF0000"/>
                </a:solidFill>
              </a:rPr>
              <a:t>reference</a:t>
            </a:r>
            <a:r>
              <a:rPr lang="fr-FR" sz="2400" dirty="0" smtClean="0">
                <a:solidFill>
                  <a:srgbClr val="FF0000"/>
                </a:solidFill>
              </a:rPr>
              <a:t> </a:t>
            </a:r>
            <a:endParaRPr lang="en-GB" sz="2400" dirty="0">
              <a:solidFill>
                <a:srgbClr val="FF0000"/>
              </a:solidFill>
            </a:endParaRPr>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43</a:t>
            </a:fld>
            <a:endParaRPr lang="fr-F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Remark</a:t>
            </a:r>
            <a:endParaRPr lang="en-GB" dirty="0"/>
          </a:p>
        </p:txBody>
      </p:sp>
      <p:sp>
        <p:nvSpPr>
          <p:cNvPr id="3" name="Espace réservé du contenu 2"/>
          <p:cNvSpPr>
            <a:spLocks noGrp="1"/>
          </p:cNvSpPr>
          <p:nvPr>
            <p:ph sz="quarter" idx="1"/>
          </p:nvPr>
        </p:nvSpPr>
        <p:spPr/>
        <p:txBody>
          <a:bodyPr/>
          <a:lstStyle/>
          <a:p>
            <a:r>
              <a:rPr lang="fr-FR" dirty="0" smtClean="0"/>
              <a:t>A copy </a:t>
            </a:r>
            <a:r>
              <a:rPr lang="fr-FR" dirty="0" err="1" smtClean="0"/>
              <a:t>constructor</a:t>
            </a:r>
            <a:r>
              <a:rPr lang="fr-FR" dirty="0" smtClean="0"/>
              <a:t> is </a:t>
            </a:r>
            <a:r>
              <a:rPr lang="fr-FR" dirty="0" err="1" smtClean="0"/>
              <a:t>recommended</a:t>
            </a:r>
            <a:r>
              <a:rPr lang="fr-FR" dirty="0" smtClean="0"/>
              <a:t> </a:t>
            </a:r>
            <a:r>
              <a:rPr lang="fr-FR" dirty="0" err="1" smtClean="0"/>
              <a:t>when</a:t>
            </a:r>
            <a:r>
              <a:rPr lang="fr-FR" dirty="0" smtClean="0"/>
              <a:t> </a:t>
            </a:r>
            <a:r>
              <a:rPr lang="fr-FR" dirty="0" err="1" smtClean="0"/>
              <a:t>using</a:t>
            </a:r>
            <a:r>
              <a:rPr lang="fr-FR" dirty="0" smtClean="0"/>
              <a:t> classes </a:t>
            </a:r>
            <a:r>
              <a:rPr lang="fr-FR" dirty="0" err="1" smtClean="0"/>
              <a:t>that</a:t>
            </a:r>
            <a:r>
              <a:rPr lang="fr-FR" dirty="0" smtClean="0"/>
              <a:t> </a:t>
            </a:r>
            <a:r>
              <a:rPr lang="fr-FR" dirty="0" err="1" smtClean="0"/>
              <a:t>include</a:t>
            </a:r>
            <a:r>
              <a:rPr lang="fr-FR" dirty="0" smtClean="0"/>
              <a:t> one or more </a:t>
            </a:r>
            <a:r>
              <a:rPr lang="fr-FR" dirty="0" err="1" smtClean="0"/>
              <a:t>dynamic</a:t>
            </a:r>
            <a:r>
              <a:rPr lang="fr-FR" dirty="0" smtClean="0"/>
              <a:t> </a:t>
            </a:r>
            <a:r>
              <a:rPr lang="fr-FR" dirty="0" err="1" smtClean="0"/>
              <a:t>attribute</a:t>
            </a:r>
            <a:r>
              <a:rPr lang="fr-FR" dirty="0" smtClean="0"/>
              <a:t> (pointer)</a:t>
            </a:r>
          </a:p>
          <a:p>
            <a:endParaRPr lang="fr-FR" dirty="0" smtClean="0"/>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44</a:t>
            </a:fld>
            <a:endParaRPr lang="fr-F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45</a:t>
            </a:fld>
            <a:endParaRPr lang="fr-FR"/>
          </a:p>
        </p:txBody>
      </p:sp>
      <p:sp>
        <p:nvSpPr>
          <p:cNvPr id="4" name="Espace réservé du contenu 3"/>
          <p:cNvSpPr>
            <a:spLocks noGrp="1"/>
          </p:cNvSpPr>
          <p:nvPr>
            <p:ph sz="quarter" idx="1"/>
          </p:nvPr>
        </p:nvSpPr>
        <p:spPr/>
        <p:txBody>
          <a:bodyPr>
            <a:noAutofit/>
          </a:bodyPr>
          <a:lstStyle/>
          <a:p>
            <a:pPr marL="0" indent="0"/>
            <a:r>
              <a:rPr lang="fr-FR" sz="4400" dirty="0" smtClean="0"/>
              <a:t> Objets constants </a:t>
            </a:r>
          </a:p>
          <a:p>
            <a:pPr marL="0" indent="0"/>
            <a:r>
              <a:rPr lang="fr-FR" sz="4400" dirty="0" smtClean="0"/>
              <a:t> Attributs et méthodes constantes</a:t>
            </a:r>
          </a:p>
          <a:p>
            <a:pPr marL="0" indent="0"/>
            <a:r>
              <a:rPr lang="fr-FR" sz="4400" dirty="0" smtClean="0"/>
              <a:t> Les fonctions et classes amies</a:t>
            </a:r>
            <a:endParaRPr lang="en-GB" sz="4400" dirty="0" smtClean="0"/>
          </a:p>
          <a:p>
            <a:pPr marL="0" indent="0">
              <a:buNone/>
            </a:pPr>
            <a:endParaRPr lang="en-GB" sz="4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Constant </a:t>
            </a:r>
            <a:r>
              <a:rPr lang="fr-FR" dirty="0" err="1" smtClean="0"/>
              <a:t>objects</a:t>
            </a:r>
            <a:endParaRPr lang="en-GB" dirty="0"/>
          </a:p>
        </p:txBody>
      </p:sp>
      <p:pic>
        <p:nvPicPr>
          <p:cNvPr id="2050" name="Picture 2"/>
          <p:cNvPicPr>
            <a:picLocks noGrp="1" noChangeAspect="1" noChangeArrowheads="1"/>
          </p:cNvPicPr>
          <p:nvPr>
            <p:ph sz="quarter" idx="1"/>
          </p:nvPr>
        </p:nvPicPr>
        <p:blipFill>
          <a:blip r:embed="rId2" cstate="print"/>
          <a:srcRect l="27180" t="16949" r="28328" b="27119"/>
          <a:stretch>
            <a:fillRect/>
          </a:stretch>
        </p:blipFill>
        <p:spPr bwMode="auto">
          <a:xfrm>
            <a:off x="609600" y="1524000"/>
            <a:ext cx="7848600" cy="5089071"/>
          </a:xfrm>
          <a:prstGeom prst="rect">
            <a:avLst/>
          </a:prstGeom>
          <a:noFill/>
          <a:ln w="9525">
            <a:solidFill>
              <a:schemeClr val="accent1"/>
            </a:solidFill>
            <a:miter lim="800000"/>
            <a:headEnd/>
            <a:tailEnd/>
          </a:ln>
        </p:spPr>
      </p:pic>
      <p:sp>
        <p:nvSpPr>
          <p:cNvPr id="4" name="Rectangle 3"/>
          <p:cNvSpPr/>
          <p:nvPr/>
        </p:nvSpPr>
        <p:spPr>
          <a:xfrm>
            <a:off x="1219200" y="47244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Constant object / constant </a:t>
            </a:r>
            <a:r>
              <a:rPr lang="fr-FR" dirty="0" err="1" smtClean="0"/>
              <a:t>method</a:t>
            </a:r>
            <a:endParaRPr lang="en-GB" dirty="0"/>
          </a:p>
        </p:txBody>
      </p:sp>
      <p:pic>
        <p:nvPicPr>
          <p:cNvPr id="1026" name="Picture 2"/>
          <p:cNvPicPr>
            <a:picLocks noGrp="1" noChangeAspect="1" noChangeArrowheads="1"/>
          </p:cNvPicPr>
          <p:nvPr>
            <p:ph sz="quarter" idx="1"/>
          </p:nvPr>
        </p:nvPicPr>
        <p:blipFill>
          <a:blip r:embed="rId2" cstate="print"/>
          <a:srcRect l="27180" t="28814" r="34954" b="40678"/>
          <a:stretch>
            <a:fillRect/>
          </a:stretch>
        </p:blipFill>
        <p:spPr bwMode="auto">
          <a:xfrm>
            <a:off x="76200" y="1600200"/>
            <a:ext cx="4343400" cy="3657600"/>
          </a:xfrm>
          <a:prstGeom prst="rect">
            <a:avLst/>
          </a:prstGeom>
          <a:noFill/>
          <a:ln w="9525">
            <a:solidFill>
              <a:schemeClr val="accent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91025" y="1600200"/>
            <a:ext cx="4676775" cy="4648200"/>
          </a:xfrm>
          <a:prstGeom prst="rect">
            <a:avLst/>
          </a:prstGeom>
          <a:noFill/>
          <a:ln w="9525">
            <a:solidFill>
              <a:schemeClr val="accent1"/>
            </a:solid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47</a:t>
            </a:fld>
            <a:endParaRPr lang="fr-FR"/>
          </a:p>
        </p:txBody>
      </p:sp>
      <mc:AlternateContent xmlns:mc="http://schemas.openxmlformats.org/markup-compatibility/2006" xmlns:p14="http://schemas.microsoft.com/office/powerpoint/2010/main">
        <mc:Choice Requires="p14">
          <p:contentPart p14:bwMode="auto" r:id="rId4">
            <p14:nvContentPartPr>
              <p14:cNvPr id="31745" name="Ink 1"/>
              <p14:cNvContentPartPr>
                <a14:cpLocks xmlns:a14="http://schemas.microsoft.com/office/drawing/2010/main" noRot="1" noChangeAspect="1" noEditPoints="1" noChangeArrowheads="1" noChangeShapeType="1"/>
              </p14:cNvContentPartPr>
              <p14:nvPr/>
            </p14:nvContentPartPr>
            <p14:xfrm>
              <a:off x="4568825" y="5254625"/>
              <a:ext cx="2717800" cy="52388"/>
            </p14:xfrm>
          </p:contentPart>
        </mc:Choice>
        <mc:Fallback xmlns="">
          <p:pic>
            <p:nvPicPr>
              <p:cNvPr id="31745" name="Ink 1"/>
              <p:cNvPicPr>
                <a:picLocks noRot="1" noChangeAspect="1" noEditPoints="1" noChangeArrowheads="1" noChangeShapeType="1"/>
              </p:cNvPicPr>
              <p:nvPr/>
            </p:nvPicPr>
            <p:blipFill>
              <a:blip r:embed="rId5"/>
              <a:stretch>
                <a:fillRect/>
              </a:stretch>
            </p:blipFill>
            <p:spPr>
              <a:xfrm>
                <a:off x="4552986" y="5207822"/>
                <a:ext cx="2749478" cy="14599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1746" name="Ink 2"/>
              <p14:cNvContentPartPr>
                <a14:cpLocks xmlns:a14="http://schemas.microsoft.com/office/drawing/2010/main" noRot="1" noChangeAspect="1" noEditPoints="1" noChangeArrowheads="1" noChangeShapeType="1"/>
              </p14:cNvContentPartPr>
              <p14:nvPr/>
            </p14:nvContentPartPr>
            <p14:xfrm>
              <a:off x="4757738" y="5178425"/>
              <a:ext cx="2581275" cy="68263"/>
            </p14:xfrm>
          </p:contentPart>
        </mc:Choice>
        <mc:Fallback xmlns="">
          <p:pic>
            <p:nvPicPr>
              <p:cNvPr id="31746" name="Ink 2"/>
              <p:cNvPicPr>
                <a:picLocks noRot="1" noChangeAspect="1" noEditPoints="1" noChangeArrowheads="1" noChangeShapeType="1"/>
              </p:cNvPicPr>
              <p:nvPr/>
            </p:nvPicPr>
            <p:blipFill>
              <a:blip r:embed="rId7"/>
              <a:stretch>
                <a:fillRect/>
              </a:stretch>
            </p:blipFill>
            <p:spPr>
              <a:xfrm>
                <a:off x="4741895" y="5130856"/>
                <a:ext cx="2612960" cy="16340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1747" name="Ink 3"/>
              <p14:cNvContentPartPr>
                <a14:cpLocks xmlns:a14="http://schemas.microsoft.com/office/drawing/2010/main" noRot="1" noChangeAspect="1" noEditPoints="1" noChangeArrowheads="1" noChangeShapeType="1"/>
              </p14:cNvContentPartPr>
              <p14:nvPr/>
            </p14:nvContentPartPr>
            <p14:xfrm>
              <a:off x="4551363" y="2065338"/>
              <a:ext cx="103187" cy="1587"/>
            </p14:xfrm>
          </p:contentPart>
        </mc:Choice>
        <mc:Fallback xmlns="">
          <p:pic>
            <p:nvPicPr>
              <p:cNvPr id="31747" name="Ink 3"/>
              <p:cNvPicPr>
                <a:picLocks noRot="1" noChangeAspect="1" noEditPoints="1" noChangeArrowheads="1" noChangeShapeType="1"/>
              </p:cNvPicPr>
              <p:nvPr/>
            </p:nvPicPr>
            <p:blipFill>
              <a:blip r:embed="rId9"/>
              <a:stretch>
                <a:fillRect/>
              </a:stretch>
            </p:blipFill>
            <p:spPr>
              <a:xfrm>
                <a:off x="0" y="0"/>
                <a:ext cx="10332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1748" name="Ink 4"/>
              <p14:cNvContentPartPr>
                <a14:cpLocks xmlns:a14="http://schemas.microsoft.com/office/drawing/2010/main" noRot="1" noChangeAspect="1" noEditPoints="1" noChangeArrowheads="1" noChangeShapeType="1"/>
              </p14:cNvContentPartPr>
              <p14:nvPr/>
            </p14:nvContentPartPr>
            <p14:xfrm>
              <a:off x="4543425" y="4749800"/>
              <a:ext cx="223838" cy="1588"/>
            </p14:xfrm>
          </p:contentPart>
        </mc:Choice>
        <mc:Fallback xmlns="">
          <p:pic>
            <p:nvPicPr>
              <p:cNvPr id="31748" name="Ink 4"/>
              <p:cNvPicPr>
                <a:picLocks noRot="1" noChangeAspect="1" noEditPoints="1" noChangeArrowheads="1" noChangeShapeType="1"/>
              </p:cNvPicPr>
              <p:nvPr/>
            </p:nvPicPr>
            <p:blipFill>
              <a:blip r:embed="rId11"/>
              <a:stretch>
                <a:fillRect/>
              </a:stretch>
            </p:blipFill>
            <p:spPr>
              <a:xfrm>
                <a:off x="0" y="0"/>
                <a:ext cx="223200" cy="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749" name="Ink 5"/>
              <p14:cNvContentPartPr>
                <a14:cpLocks xmlns:a14="http://schemas.microsoft.com/office/drawing/2010/main" noRot="1" noChangeAspect="1" noEditPoints="1" noChangeArrowheads="1" noChangeShapeType="1"/>
              </p14:cNvContentPartPr>
              <p14:nvPr/>
            </p14:nvContentPartPr>
            <p14:xfrm>
              <a:off x="5246688" y="4440238"/>
              <a:ext cx="635000" cy="60325"/>
            </p14:xfrm>
          </p:contentPart>
        </mc:Choice>
        <mc:Fallback xmlns="">
          <p:pic>
            <p:nvPicPr>
              <p:cNvPr id="31749" name="Ink 5"/>
              <p:cNvPicPr>
                <a:picLocks noRot="1" noChangeAspect="1" noEditPoints="1" noChangeArrowheads="1" noChangeShapeType="1"/>
              </p:cNvPicPr>
              <p:nvPr/>
            </p:nvPicPr>
            <p:blipFill>
              <a:blip r:embed="rId13"/>
              <a:stretch>
                <a:fillRect/>
              </a:stretch>
            </p:blipFill>
            <p:spPr>
              <a:xfrm>
                <a:off x="5230840" y="4382522"/>
                <a:ext cx="666696" cy="1754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750" name="Ink 6"/>
              <p14:cNvContentPartPr>
                <a14:cpLocks xmlns:a14="http://schemas.microsoft.com/office/drawing/2010/main" noRot="1" noChangeAspect="1" noEditPoints="1" noChangeArrowheads="1" noChangeShapeType="1"/>
              </p14:cNvContentPartPr>
              <p14:nvPr/>
            </p14:nvContentPartPr>
            <p14:xfrm>
              <a:off x="4911725" y="4475163"/>
              <a:ext cx="198438" cy="25400"/>
            </p14:xfrm>
          </p:contentPart>
        </mc:Choice>
        <mc:Fallback xmlns="">
          <p:pic>
            <p:nvPicPr>
              <p:cNvPr id="31750" name="Ink 6"/>
              <p:cNvPicPr>
                <a:picLocks noRot="1" noChangeAspect="1" noEditPoints="1" noChangeArrowheads="1" noChangeShapeType="1"/>
              </p:cNvPicPr>
              <p:nvPr/>
            </p:nvPicPr>
            <p:blipFill>
              <a:blip r:embed="rId15"/>
              <a:stretch>
                <a:fillRect/>
              </a:stretch>
            </p:blipFill>
            <p:spPr>
              <a:xfrm>
                <a:off x="4895400" y="4413925"/>
                <a:ext cx="230725" cy="1478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751" name="Ink 7"/>
              <p14:cNvContentPartPr>
                <a14:cpLocks xmlns:a14="http://schemas.microsoft.com/office/drawing/2010/main" noRot="1" noChangeAspect="1" noEditPoints="1" noChangeArrowheads="1" noChangeShapeType="1"/>
              </p14:cNvContentPartPr>
              <p14:nvPr/>
            </p14:nvContentPartPr>
            <p14:xfrm>
              <a:off x="6103938" y="4483100"/>
              <a:ext cx="642937" cy="9525"/>
            </p14:xfrm>
          </p:contentPart>
        </mc:Choice>
        <mc:Fallback xmlns="">
          <p:pic>
            <p:nvPicPr>
              <p:cNvPr id="31751" name="Ink 7"/>
              <p:cNvPicPr>
                <a:picLocks noRot="1" noChangeAspect="1" noEditPoints="1" noChangeArrowheads="1" noChangeShapeType="1"/>
              </p:cNvPicPr>
              <p:nvPr/>
            </p:nvPicPr>
            <p:blipFill>
              <a:blip r:embed="rId17"/>
              <a:stretch>
                <a:fillRect/>
              </a:stretch>
            </p:blipFill>
            <p:spPr>
              <a:xfrm>
                <a:off x="6087720" y="4445000"/>
                <a:ext cx="675372" cy="85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752" name="Ink 8"/>
              <p14:cNvContentPartPr>
                <a14:cpLocks xmlns:a14="http://schemas.microsoft.com/office/drawing/2010/main" noRot="1" noChangeAspect="1" noEditPoints="1" noChangeArrowheads="1" noChangeShapeType="1"/>
              </p14:cNvContentPartPr>
              <p14:nvPr/>
            </p14:nvContentPartPr>
            <p14:xfrm>
              <a:off x="5829300" y="4440238"/>
              <a:ext cx="625475" cy="34925"/>
            </p14:xfrm>
          </p:contentPart>
        </mc:Choice>
        <mc:Fallback xmlns="">
          <p:pic>
            <p:nvPicPr>
              <p:cNvPr id="31752" name="Ink 8"/>
              <p:cNvPicPr>
                <a:picLocks noRot="1" noChangeAspect="1" noEditPoints="1" noChangeArrowheads="1" noChangeShapeType="1"/>
              </p:cNvPicPr>
              <p:nvPr/>
            </p:nvPicPr>
            <p:blipFill>
              <a:blip r:embed="rId19"/>
              <a:stretch>
                <a:fillRect/>
              </a:stretch>
            </p:blipFill>
            <p:spPr>
              <a:xfrm>
                <a:off x="5813105" y="4385044"/>
                <a:ext cx="657505" cy="145313"/>
              </a:xfrm>
              <a:prstGeom prst="rect">
                <a:avLst/>
              </a:prstGeom>
            </p:spPr>
          </p:pic>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2400"/>
            <a:ext cx="8153400" cy="990600"/>
          </a:xfrm>
        </p:spPr>
        <p:txBody>
          <a:bodyPr/>
          <a:lstStyle/>
          <a:p>
            <a:r>
              <a:rPr lang="fr-FR" dirty="0" smtClean="0"/>
              <a:t>Default arguments </a:t>
            </a:r>
            <a:endParaRPr lang="en-GB" dirty="0"/>
          </a:p>
        </p:txBody>
      </p:sp>
      <p:sp>
        <p:nvSpPr>
          <p:cNvPr id="4" name="Espace réservé du contenu 3"/>
          <p:cNvSpPr>
            <a:spLocks noGrp="1"/>
          </p:cNvSpPr>
          <p:nvPr>
            <p:ph sz="quarter" idx="1"/>
          </p:nvPr>
        </p:nvSpPr>
        <p:spPr>
          <a:xfrm>
            <a:off x="381000" y="1981200"/>
            <a:ext cx="8763000" cy="4876800"/>
          </a:xfrm>
        </p:spPr>
        <p:txBody>
          <a:bodyPr/>
          <a:lstStyle/>
          <a:p>
            <a:endParaRPr lang="en-GB" dirty="0"/>
          </a:p>
        </p:txBody>
      </p:sp>
      <p:pic>
        <p:nvPicPr>
          <p:cNvPr id="5" name="Picture 2"/>
          <p:cNvPicPr>
            <a:picLocks noChangeAspect="1" noChangeArrowheads="1"/>
          </p:cNvPicPr>
          <p:nvPr/>
        </p:nvPicPr>
        <p:blipFill>
          <a:blip r:embed="rId2" cstate="print"/>
          <a:srcRect/>
          <a:stretch>
            <a:fillRect/>
          </a:stretch>
        </p:blipFill>
        <p:spPr bwMode="auto">
          <a:xfrm>
            <a:off x="4419600" y="228600"/>
            <a:ext cx="4724400" cy="6324600"/>
          </a:xfrm>
          <a:prstGeom prst="rect">
            <a:avLst/>
          </a:prstGeom>
          <a:noFill/>
          <a:ln w="9525">
            <a:solidFill>
              <a:srgbClr val="00B0F0"/>
            </a:solidFill>
            <a:miter lim="800000"/>
            <a:headEnd/>
            <a:tailEnd/>
          </a:ln>
        </p:spPr>
      </p:pic>
      <p:pic>
        <p:nvPicPr>
          <p:cNvPr id="6" name="Picture 3"/>
          <p:cNvPicPr>
            <a:picLocks noChangeAspect="1" noChangeArrowheads="1"/>
          </p:cNvPicPr>
          <p:nvPr/>
        </p:nvPicPr>
        <p:blipFill>
          <a:blip r:embed="rId3" cstate="print"/>
          <a:srcRect r="3846" b="4000"/>
          <a:stretch>
            <a:fillRect/>
          </a:stretch>
        </p:blipFill>
        <p:spPr bwMode="auto">
          <a:xfrm>
            <a:off x="0" y="5257800"/>
            <a:ext cx="3810000" cy="45720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0" y="5943600"/>
            <a:ext cx="4114800" cy="428625"/>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normAutofit fontScale="85000" lnSpcReduction="20000"/>
          </a:bodyPr>
          <a:lstStyle/>
          <a:p>
            <a:fld id="{758E1F3F-43A9-4309-BC8D-D78F168F78EF}" type="slidenum">
              <a:rPr lang="fr-FR" smtClean="0"/>
              <a:pPr/>
              <a:t>48</a:t>
            </a:fld>
            <a:endParaRPr lang="fr-FR"/>
          </a:p>
        </p:txBody>
      </p:sp>
      <mc:AlternateContent xmlns:mc="http://schemas.openxmlformats.org/markup-compatibility/2006" xmlns:p14="http://schemas.microsoft.com/office/powerpoint/2010/main">
        <mc:Choice Requires="p14">
          <p:contentPart p14:bwMode="auto" r:id="rId5">
            <p14:nvContentPartPr>
              <p14:cNvPr id="30721" name="Ink 1"/>
              <p14:cNvContentPartPr>
                <a14:cpLocks xmlns:a14="http://schemas.microsoft.com/office/drawing/2010/main" noRot="1" noChangeAspect="1" noEditPoints="1" noChangeArrowheads="1" noChangeShapeType="1"/>
              </p14:cNvContentPartPr>
              <p14:nvPr/>
            </p14:nvContentPartPr>
            <p14:xfrm>
              <a:off x="5486400" y="3925888"/>
              <a:ext cx="685800" cy="9525"/>
            </p14:xfrm>
          </p:contentPart>
        </mc:Choice>
        <mc:Fallback xmlns="">
          <p:pic>
            <p:nvPicPr>
              <p:cNvPr id="30721" name="Ink 1"/>
              <p:cNvPicPr>
                <a:picLocks noRot="1" noChangeAspect="1" noEditPoints="1" noChangeArrowheads="1" noChangeShapeType="1"/>
              </p:cNvPicPr>
              <p:nvPr/>
            </p:nvPicPr>
            <p:blipFill>
              <a:blip r:embed="rId6"/>
              <a:stretch>
                <a:fillRect/>
              </a:stretch>
            </p:blipFill>
            <p:spPr>
              <a:xfrm>
                <a:off x="5470568" y="3895408"/>
                <a:ext cx="717463" cy="704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722" name="Ink 2"/>
              <p14:cNvContentPartPr>
                <a14:cpLocks xmlns:a14="http://schemas.microsoft.com/office/drawing/2010/main" noRot="1" noChangeAspect="1" noEditPoints="1" noChangeArrowheads="1" noChangeShapeType="1"/>
              </p14:cNvContentPartPr>
              <p14:nvPr/>
            </p14:nvContentPartPr>
            <p14:xfrm>
              <a:off x="5418138" y="3968750"/>
              <a:ext cx="746125" cy="17463"/>
            </p14:xfrm>
          </p:contentPart>
        </mc:Choice>
        <mc:Fallback xmlns="">
          <p:pic>
            <p:nvPicPr>
              <p:cNvPr id="30722" name="Ink 2"/>
              <p:cNvPicPr>
                <a:picLocks noRot="1" noChangeAspect="1" noEditPoints="1" noChangeArrowheads="1" noChangeShapeType="1"/>
              </p:cNvPicPr>
              <p:nvPr/>
            </p:nvPicPr>
            <p:blipFill>
              <a:blip r:embed="rId8"/>
              <a:stretch>
                <a:fillRect/>
              </a:stretch>
            </p:blipFill>
            <p:spPr>
              <a:xfrm>
                <a:off x="5401926" y="3909644"/>
                <a:ext cx="778189" cy="13567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723" name="Ink 3"/>
              <p14:cNvContentPartPr>
                <a14:cpLocks xmlns:a14="http://schemas.microsoft.com/office/drawing/2010/main" noRot="1" noChangeAspect="1" noEditPoints="1" noChangeArrowheads="1" noChangeShapeType="1"/>
              </p14:cNvContentPartPr>
              <p14:nvPr/>
            </p14:nvContentPartPr>
            <p14:xfrm>
              <a:off x="7989888" y="3736975"/>
              <a:ext cx="342900" cy="1588"/>
            </p14:xfrm>
          </p:contentPart>
        </mc:Choice>
        <mc:Fallback xmlns="">
          <p:pic>
            <p:nvPicPr>
              <p:cNvPr id="30723" name="Ink 3"/>
              <p:cNvPicPr>
                <a:picLocks noRot="1" noChangeAspect="1" noEditPoints="1" noChangeArrowheads="1" noChangeShapeType="1"/>
              </p:cNvPicPr>
              <p:nvPr/>
            </p:nvPicPr>
            <p:blipFill>
              <a:blip r:embed="rId10"/>
              <a:stretch>
                <a:fillRect/>
              </a:stretch>
            </p:blipFill>
            <p:spPr>
              <a:xfrm>
                <a:off x="0" y="0"/>
                <a:ext cx="34344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724" name="Ink 4"/>
              <p14:cNvContentPartPr>
                <a14:cpLocks xmlns:a14="http://schemas.microsoft.com/office/drawing/2010/main" noRot="1" noChangeAspect="1" noEditPoints="1" noChangeArrowheads="1" noChangeShapeType="1"/>
              </p14:cNvContentPartPr>
              <p14:nvPr/>
            </p14:nvContentPartPr>
            <p14:xfrm>
              <a:off x="4543425" y="3943350"/>
              <a:ext cx="1346200" cy="17463"/>
            </p14:xfrm>
          </p:contentPart>
        </mc:Choice>
        <mc:Fallback xmlns="">
          <p:pic>
            <p:nvPicPr>
              <p:cNvPr id="30724" name="Ink 4"/>
              <p:cNvPicPr>
                <a:picLocks noRot="1" noChangeAspect="1" noEditPoints="1" noChangeArrowheads="1" noChangeShapeType="1"/>
              </p:cNvPicPr>
              <p:nvPr/>
            </p:nvPicPr>
            <p:blipFill>
              <a:blip r:embed="rId12"/>
              <a:stretch>
                <a:fillRect/>
              </a:stretch>
            </p:blipFill>
            <p:spPr>
              <a:xfrm>
                <a:off x="4527583" y="3929300"/>
                <a:ext cx="1377884" cy="455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725" name="Ink 5"/>
              <p14:cNvContentPartPr>
                <a14:cpLocks xmlns:a14="http://schemas.microsoft.com/office/drawing/2010/main" noRot="1" noChangeAspect="1" noEditPoints="1" noChangeArrowheads="1" noChangeShapeType="1"/>
              </p14:cNvContentPartPr>
              <p14:nvPr/>
            </p14:nvContentPartPr>
            <p14:xfrm>
              <a:off x="4578350" y="4011613"/>
              <a:ext cx="1533525" cy="26987"/>
            </p14:xfrm>
          </p:contentPart>
        </mc:Choice>
        <mc:Fallback xmlns="">
          <p:pic>
            <p:nvPicPr>
              <p:cNvPr id="30725" name="Ink 5"/>
              <p:cNvPicPr>
                <a:picLocks noRot="1" noChangeAspect="1" noEditPoints="1" noChangeArrowheads="1" noChangeShapeType="1"/>
              </p:cNvPicPr>
              <p:nvPr/>
            </p:nvPicPr>
            <p:blipFill>
              <a:blip r:embed="rId14"/>
              <a:stretch>
                <a:fillRect/>
              </a:stretch>
            </p:blipFill>
            <p:spPr>
              <a:xfrm>
                <a:off x="4562522" y="3984472"/>
                <a:ext cx="1565181" cy="81269"/>
              </a:xfrm>
              <a:prstGeom prst="rect">
                <a:avLst/>
              </a:prstGeom>
            </p:spPr>
          </p:pic>
        </mc:Fallback>
      </mc:AlternateContent>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US" dirty="0" smtClean="0"/>
              <a:t>Static</a:t>
            </a:r>
            <a:r>
              <a:rPr lang="fr-FR" dirty="0" smtClean="0"/>
              <a:t> variable</a:t>
            </a:r>
            <a:endParaRPr lang="en-US" dirty="0"/>
          </a:p>
        </p:txBody>
      </p:sp>
      <p:pic>
        <p:nvPicPr>
          <p:cNvPr id="2050" name="Picture 2"/>
          <p:cNvPicPr>
            <a:picLocks noGrp="1" noChangeAspect="1" noChangeArrowheads="1"/>
          </p:cNvPicPr>
          <p:nvPr>
            <p:ph sz="quarter" idx="1"/>
          </p:nvPr>
        </p:nvPicPr>
        <p:blipFill>
          <a:blip r:embed="rId3" cstate="print"/>
          <a:srcRect l="27181" t="25424" r="38921" b="43446"/>
          <a:stretch>
            <a:fillRect/>
          </a:stretch>
        </p:blipFill>
        <p:spPr bwMode="auto">
          <a:xfrm>
            <a:off x="685800" y="1752599"/>
            <a:ext cx="8077200" cy="4635976"/>
          </a:xfrm>
          <a:prstGeom prst="rect">
            <a:avLst/>
          </a:prstGeom>
          <a:noFill/>
          <a:ln w="9525">
            <a:solidFill>
              <a:schemeClr val="accent1"/>
            </a:solidFill>
            <a:miter lim="800000"/>
            <a:headEnd/>
            <a:tailEnd/>
          </a:ln>
        </p:spPr>
      </p:pic>
      <p:sp>
        <p:nvSpPr>
          <p:cNvPr id="4" name="ZoneTexte 3"/>
          <p:cNvSpPr txBox="1"/>
          <p:nvPr/>
        </p:nvSpPr>
        <p:spPr>
          <a:xfrm>
            <a:off x="5486400" y="1981200"/>
            <a:ext cx="2971800" cy="830997"/>
          </a:xfrm>
          <a:prstGeom prst="rect">
            <a:avLst/>
          </a:prstGeom>
          <a:noFill/>
        </p:spPr>
        <p:txBody>
          <a:bodyPr wrap="square" rtlCol="0">
            <a:spAutoFit/>
          </a:bodyPr>
          <a:lstStyle/>
          <a:p>
            <a:r>
              <a:rPr lang="fr-FR" sz="2400" dirty="0" smtClean="0">
                <a:solidFill>
                  <a:srgbClr val="FF0000"/>
                </a:solidFill>
              </a:rPr>
              <a:t>What is the </a:t>
            </a:r>
            <a:r>
              <a:rPr lang="fr-FR" sz="2400" dirty="0" err="1" smtClean="0">
                <a:solidFill>
                  <a:srgbClr val="FF0000"/>
                </a:solidFill>
              </a:rPr>
              <a:t>result</a:t>
            </a:r>
            <a:r>
              <a:rPr lang="fr-FR" sz="2400" dirty="0" smtClean="0">
                <a:solidFill>
                  <a:srgbClr val="FF0000"/>
                </a:solidFill>
              </a:rPr>
              <a:t> of this program?</a:t>
            </a:r>
            <a:endParaRPr lang="en-GB" sz="2400" dirty="0">
              <a:solidFill>
                <a:srgbClr val="FF0000"/>
              </a:solidFill>
            </a:endParaRPr>
          </a:p>
        </p:txBody>
      </p:sp>
      <p:sp>
        <p:nvSpPr>
          <p:cNvPr id="6" name="ZoneTexte 5"/>
          <p:cNvSpPr txBox="1"/>
          <p:nvPr/>
        </p:nvSpPr>
        <p:spPr>
          <a:xfrm>
            <a:off x="8153400" y="4724400"/>
            <a:ext cx="457200" cy="1015663"/>
          </a:xfrm>
          <a:prstGeom prst="rect">
            <a:avLst/>
          </a:prstGeom>
          <a:noFill/>
        </p:spPr>
        <p:txBody>
          <a:bodyPr wrap="square" rtlCol="0">
            <a:spAutoFit/>
          </a:bodyPr>
          <a:lstStyle/>
          <a:p>
            <a:r>
              <a:rPr lang="en-GB" sz="2000" b="1" dirty="0" smtClean="0"/>
              <a:t>0 </a:t>
            </a:r>
          </a:p>
          <a:p>
            <a:r>
              <a:rPr lang="en-GB" sz="2000" b="1" dirty="0" smtClean="0"/>
              <a:t>1</a:t>
            </a:r>
          </a:p>
          <a:p>
            <a:r>
              <a:rPr lang="en-GB" sz="2000" b="1" dirty="0" smtClean="0"/>
              <a:t> 2</a:t>
            </a:r>
            <a:endParaRPr lang="en-GB" sz="2000" b="1" dirty="0"/>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49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Traditional</a:t>
            </a:r>
            <a:r>
              <a:rPr lang="fr-FR"/>
              <a:t> </a:t>
            </a:r>
            <a:r>
              <a:rPr lang="en-US"/>
              <a:t>programming</a:t>
            </a:r>
            <a:r>
              <a:rPr lang="fr-FR"/>
              <a:t> </a:t>
            </a:r>
          </a:p>
        </p:txBody>
      </p:sp>
      <p:sp>
        <p:nvSpPr>
          <p:cNvPr id="3" name="Content Placeholder 2"/>
          <p:cNvSpPr txBox="1">
            <a:spLocks noGrp="1"/>
          </p:cNvSpPr>
          <p:nvPr>
            <p:ph idx="1"/>
          </p:nvPr>
        </p:nvSpPr>
        <p:spPr/>
        <p:txBody>
          <a:bodyPr>
            <a:normAutofit fontScale="92500" lnSpcReduction="10000"/>
          </a:bodyPr>
          <a:lstStyle/>
          <a:p>
            <a:pPr lvl="0"/>
            <a:r>
              <a:rPr lang="en-US" sz="3600"/>
              <a:t>With traditional programming, the properties (data) and behaviors (functions) are separate entities, </a:t>
            </a:r>
          </a:p>
          <a:p>
            <a:pPr lvl="0"/>
            <a:r>
              <a:rPr lang="en-US" sz="3600"/>
              <a:t>which means that traditional programming often does not provide a very intuitive representation of reality.</a:t>
            </a:r>
          </a:p>
          <a:p>
            <a:pPr lvl="0"/>
            <a:r>
              <a:rPr lang="en-US" sz="3600"/>
              <a:t> It’s up to the programmer to manage and connect the properties to the behaviors in an appropriate manner</a:t>
            </a:r>
            <a:endParaRPr lang="fr-FR" sz="360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a:t>
            </a:fld>
            <a:endParaRPr lang="fr-F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Static</a:t>
            </a:r>
            <a:r>
              <a:rPr lang="fr-FR" dirty="0" smtClean="0"/>
              <a:t> </a:t>
            </a:r>
            <a:r>
              <a:rPr lang="en-US" dirty="0" smtClean="0"/>
              <a:t>member</a:t>
            </a:r>
            <a:r>
              <a:rPr lang="fr-FR" dirty="0" smtClean="0"/>
              <a:t> variables (</a:t>
            </a:r>
            <a:r>
              <a:rPr lang="en-US" dirty="0" smtClean="0"/>
              <a:t>attributes</a:t>
            </a:r>
            <a:r>
              <a:rPr lang="fr-FR" dirty="0" smtClean="0"/>
              <a:t>)</a:t>
            </a:r>
            <a:endParaRPr lang="en-GB" dirty="0"/>
          </a:p>
        </p:txBody>
      </p:sp>
      <p:sp>
        <p:nvSpPr>
          <p:cNvPr id="3" name="Espace réservé du contenu 2"/>
          <p:cNvSpPr>
            <a:spLocks noGrp="1"/>
          </p:cNvSpPr>
          <p:nvPr>
            <p:ph sz="quarter" idx="1"/>
          </p:nvPr>
        </p:nvSpPr>
        <p:spPr>
          <a:xfrm>
            <a:off x="612648" y="1828800"/>
            <a:ext cx="8153400" cy="4495800"/>
          </a:xfrm>
        </p:spPr>
        <p:txBody>
          <a:bodyPr/>
          <a:lstStyle/>
          <a:p>
            <a:r>
              <a:rPr lang="en-GB" dirty="0" smtClean="0"/>
              <a:t>A static member variable is shared between </a:t>
            </a:r>
            <a:r>
              <a:rPr lang="en-GB" u="sng" dirty="0" smtClean="0">
                <a:solidFill>
                  <a:srgbClr val="FF0000"/>
                </a:solidFill>
              </a:rPr>
              <a:t>all objects of the class</a:t>
            </a:r>
            <a:r>
              <a:rPr lang="en-GB" dirty="0" smtClean="0"/>
              <a:t>.</a:t>
            </a:r>
          </a:p>
          <a:p>
            <a:endParaRPr lang="en-GB" dirty="0" smtClean="0"/>
          </a:p>
          <a:p>
            <a:r>
              <a:rPr lang="en-GB" dirty="0" smtClean="0"/>
              <a:t>A static members belong to the class itself, not to the objects of the class.</a:t>
            </a:r>
          </a:p>
          <a:p>
            <a:endParaRPr lang="en-GB" dirty="0" smtClean="0"/>
          </a:p>
          <a:p>
            <a:r>
              <a:rPr lang="en-GB" dirty="0" smtClean="0"/>
              <a:t>A static member can be accessed directly using the class name and the scope operator “:”</a:t>
            </a:r>
          </a:p>
          <a:p>
            <a:endParaRPr lang="en-GB" dirty="0" smtClean="0"/>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50</a:t>
            </a:fld>
            <a:endParaRPr lang="fr-F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sz="quarter" idx="1"/>
          </p:nvPr>
        </p:nvPicPr>
        <p:blipFill>
          <a:blip r:embed="rId2" cstate="print"/>
          <a:srcRect l="27180" t="33898" r="43159" b="32204"/>
          <a:stretch>
            <a:fillRect/>
          </a:stretch>
        </p:blipFill>
        <p:spPr bwMode="auto">
          <a:xfrm>
            <a:off x="1127760" y="1752601"/>
            <a:ext cx="6507480" cy="4648200"/>
          </a:xfrm>
          <a:prstGeom prst="rect">
            <a:avLst/>
          </a:prstGeom>
          <a:noFill/>
          <a:ln w="9525">
            <a:solidFill>
              <a:schemeClr val="accent1"/>
            </a:solidFill>
            <a:miter lim="800000"/>
            <a:headEnd/>
            <a:tailEnd/>
          </a:ln>
        </p:spPr>
      </p:pic>
      <p:sp>
        <p:nvSpPr>
          <p:cNvPr id="5" name="Titre 1"/>
          <p:cNvSpPr>
            <a:spLocks noGrp="1"/>
          </p:cNvSpPr>
          <p:nvPr>
            <p:ph type="title"/>
          </p:nvPr>
        </p:nvSpPr>
        <p:spPr/>
        <p:txBody>
          <a:bodyPr/>
          <a:lstStyle/>
          <a:p>
            <a:r>
              <a:rPr lang="en-US" dirty="0" smtClean="0"/>
              <a:t>Static</a:t>
            </a:r>
            <a:r>
              <a:rPr lang="fr-FR" dirty="0" smtClean="0"/>
              <a:t> </a:t>
            </a:r>
            <a:r>
              <a:rPr lang="en-US" dirty="0" smtClean="0"/>
              <a:t>member</a:t>
            </a:r>
            <a:r>
              <a:rPr lang="fr-FR" dirty="0" smtClean="0"/>
              <a:t> variables</a:t>
            </a:r>
            <a:endParaRPr lang="en-GB" dirty="0"/>
          </a:p>
        </p:txBody>
      </p:sp>
      <p:sp>
        <p:nvSpPr>
          <p:cNvPr id="6" name="Rectangle 5"/>
          <p:cNvSpPr/>
          <p:nvPr/>
        </p:nvSpPr>
        <p:spPr>
          <a:xfrm>
            <a:off x="1524000" y="5410200"/>
            <a:ext cx="5943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Connecteur droit avec flèche 7"/>
          <p:cNvCxnSpPr/>
          <p:nvPr/>
        </p:nvCxnSpPr>
        <p:spPr>
          <a:xfrm rot="5400000" flipH="1" flipV="1">
            <a:off x="6858000" y="4648200"/>
            <a:ext cx="11430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7620000" y="3886200"/>
            <a:ext cx="1313580" cy="2246769"/>
          </a:xfrm>
          <a:prstGeom prst="rect">
            <a:avLst/>
          </a:prstGeom>
          <a:noFill/>
        </p:spPr>
        <p:txBody>
          <a:bodyPr wrap="square" rtlCol="0">
            <a:spAutoFit/>
          </a:bodyPr>
          <a:lstStyle/>
          <a:p>
            <a:r>
              <a:rPr lang="fr-FR" sz="2800" dirty="0" smtClean="0"/>
              <a:t>Call </a:t>
            </a:r>
            <a:r>
              <a:rPr lang="fr-FR" sz="2800" dirty="0" err="1" smtClean="0"/>
              <a:t>without</a:t>
            </a:r>
            <a:r>
              <a:rPr lang="fr-FR" sz="2800" dirty="0" smtClean="0"/>
              <a:t> </a:t>
            </a:r>
            <a:r>
              <a:rPr lang="fr-FR" sz="2800" dirty="0" err="1" smtClean="0"/>
              <a:t>using</a:t>
            </a:r>
            <a:r>
              <a:rPr lang="fr-FR" sz="2800" dirty="0" smtClean="0"/>
              <a:t> an object </a:t>
            </a:r>
            <a:endParaRPr lang="en-GB" sz="2800" dirty="0"/>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51</a:t>
            </a:fld>
            <a:endParaRPr lang="fr-F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smtClean="0"/>
              <a:t>Initializing static member variables</a:t>
            </a:r>
            <a:endParaRPr lang="en-GB" dirty="0"/>
          </a:p>
        </p:txBody>
      </p:sp>
      <p:sp>
        <p:nvSpPr>
          <p:cNvPr id="3" name="Espace réservé du contenu 2"/>
          <p:cNvSpPr>
            <a:spLocks noGrp="1"/>
          </p:cNvSpPr>
          <p:nvPr>
            <p:ph sz="quarter" idx="1"/>
          </p:nvPr>
        </p:nvSpPr>
        <p:spPr>
          <a:xfrm>
            <a:off x="612648" y="1600200"/>
            <a:ext cx="8153400" cy="3352800"/>
          </a:xfrm>
        </p:spPr>
        <p:txBody>
          <a:bodyPr>
            <a:noAutofit/>
          </a:bodyPr>
          <a:lstStyle/>
          <a:p>
            <a:r>
              <a:rPr lang="en-GB" sz="3200" dirty="0" smtClean="0"/>
              <a:t>Because static member variables are not part of the individual objects, you must explicitly define the static member if you want to initialize it to a non-zero value</a:t>
            </a:r>
          </a:p>
          <a:p>
            <a:pPr>
              <a:buNone/>
            </a:pPr>
            <a:endParaRPr lang="fr-FR" sz="3200" dirty="0" smtClean="0"/>
          </a:p>
          <a:p>
            <a:pPr>
              <a:buNone/>
            </a:pPr>
            <a:r>
              <a:rPr lang="fr-FR" sz="3200" dirty="0" smtClean="0"/>
              <a:t>Example :</a:t>
            </a:r>
            <a:endParaRPr lang="en-GB" sz="3200" dirty="0" smtClean="0"/>
          </a:p>
          <a:p>
            <a:endParaRPr lang="en-GB" sz="3200" dirty="0"/>
          </a:p>
        </p:txBody>
      </p:sp>
      <p:pic>
        <p:nvPicPr>
          <p:cNvPr id="82950" name="Picture 6"/>
          <p:cNvPicPr>
            <a:picLocks noChangeAspect="1" noChangeArrowheads="1"/>
          </p:cNvPicPr>
          <p:nvPr/>
        </p:nvPicPr>
        <p:blipFill>
          <a:blip r:embed="rId3" cstate="print"/>
          <a:srcRect l="17458" r="8516"/>
          <a:stretch>
            <a:fillRect/>
          </a:stretch>
        </p:blipFill>
        <p:spPr bwMode="auto">
          <a:xfrm>
            <a:off x="2514600" y="4038600"/>
            <a:ext cx="5943600" cy="841572"/>
          </a:xfrm>
          <a:prstGeom prst="rect">
            <a:avLst/>
          </a:prstGeom>
          <a:noFill/>
          <a:ln w="9525">
            <a:noFill/>
            <a:miter lim="800000"/>
            <a:headEnd/>
            <a:tailEnd/>
          </a:ln>
        </p:spPr>
      </p:pic>
      <p:sp>
        <p:nvSpPr>
          <p:cNvPr id="9" name="Rectangle 8"/>
          <p:cNvSpPr/>
          <p:nvPr/>
        </p:nvSpPr>
        <p:spPr>
          <a:xfrm>
            <a:off x="914400" y="5257800"/>
            <a:ext cx="7543800" cy="1066800"/>
          </a:xfrm>
          <a:prstGeom prst="rect">
            <a:avLst/>
          </a:prstGeom>
        </p:spPr>
        <p:txBody>
          <a:bodyPr wrap="square">
            <a:spAutoFit/>
          </a:bodyPr>
          <a:lstStyle/>
          <a:p>
            <a:r>
              <a:rPr lang="en-GB" sz="3200" dirty="0" smtClean="0">
                <a:latin typeface="+mn-lt"/>
              </a:rPr>
              <a:t>In the </a:t>
            </a:r>
            <a:r>
              <a:rPr lang="en-GB" sz="3200" dirty="0" err="1" smtClean="0">
                <a:latin typeface="+mn-lt"/>
              </a:rPr>
              <a:t>absense</a:t>
            </a:r>
            <a:r>
              <a:rPr lang="en-GB" sz="3200" dirty="0" smtClean="0">
                <a:latin typeface="+mn-lt"/>
              </a:rPr>
              <a:t> of an initializing line, C++ will initialize the value to 0.</a:t>
            </a:r>
          </a:p>
        </p:txBody>
      </p:sp>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52</a:t>
            </a:fld>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Static</a:t>
            </a:r>
            <a:r>
              <a:rPr lang="fr-FR" dirty="0" smtClean="0"/>
              <a:t> </a:t>
            </a:r>
            <a:r>
              <a:rPr lang="fr-FR" dirty="0" err="1" smtClean="0"/>
              <a:t>member</a:t>
            </a:r>
            <a:r>
              <a:rPr lang="fr-FR" dirty="0" smtClean="0"/>
              <a:t> </a:t>
            </a:r>
            <a:r>
              <a:rPr lang="fr-FR" dirty="0" err="1" smtClean="0"/>
              <a:t>functions</a:t>
            </a:r>
            <a:endParaRPr lang="en-GB" dirty="0"/>
          </a:p>
        </p:txBody>
      </p:sp>
      <p:sp>
        <p:nvSpPr>
          <p:cNvPr id="3" name="Espace réservé du contenu 2"/>
          <p:cNvSpPr>
            <a:spLocks noGrp="1"/>
          </p:cNvSpPr>
          <p:nvPr>
            <p:ph sz="quarter" idx="1"/>
          </p:nvPr>
        </p:nvSpPr>
        <p:spPr>
          <a:xfrm>
            <a:off x="612648" y="1600200"/>
            <a:ext cx="8153400" cy="5257800"/>
          </a:xfrm>
        </p:spPr>
        <p:txBody>
          <a:bodyPr/>
          <a:lstStyle/>
          <a:p>
            <a:r>
              <a:rPr lang="en-GB" dirty="0" smtClean="0"/>
              <a:t>classes can have member variables that are shared across all objects of that class type. However, what if our static member variables are private?</a:t>
            </a:r>
          </a:p>
          <a:p>
            <a:r>
              <a:rPr lang="fr-FR" dirty="0" smtClean="0"/>
              <a:t>Example:</a:t>
            </a:r>
          </a:p>
          <a:p>
            <a:endParaRPr lang="en-GB" dirty="0"/>
          </a:p>
        </p:txBody>
      </p:sp>
      <p:pic>
        <p:nvPicPr>
          <p:cNvPr id="83971" name="Picture 3"/>
          <p:cNvPicPr>
            <a:picLocks noChangeAspect="1" noChangeArrowheads="1"/>
          </p:cNvPicPr>
          <p:nvPr/>
        </p:nvPicPr>
        <p:blipFill>
          <a:blip r:embed="rId3" cstate="print"/>
          <a:srcRect/>
          <a:stretch>
            <a:fillRect/>
          </a:stretch>
        </p:blipFill>
        <p:spPr bwMode="auto">
          <a:xfrm>
            <a:off x="2667000" y="3048000"/>
            <a:ext cx="5181600" cy="3584351"/>
          </a:xfrm>
          <a:prstGeom prst="rect">
            <a:avLst/>
          </a:prstGeom>
          <a:noFill/>
          <a:ln w="9525">
            <a:solidFill>
              <a:srgbClr val="FF0000"/>
            </a:solid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53</a:t>
            </a:fld>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Static</a:t>
            </a:r>
            <a:r>
              <a:rPr lang="fr-FR" dirty="0" smtClean="0"/>
              <a:t> </a:t>
            </a:r>
            <a:r>
              <a:rPr lang="fr-FR" dirty="0" err="1" smtClean="0"/>
              <a:t>member</a:t>
            </a:r>
            <a:r>
              <a:rPr lang="fr-FR" dirty="0" smtClean="0"/>
              <a:t> </a:t>
            </a:r>
            <a:r>
              <a:rPr lang="fr-FR" dirty="0" err="1" smtClean="0"/>
              <a:t>function</a:t>
            </a:r>
            <a:endParaRPr lang="en-GB" dirty="0"/>
          </a:p>
        </p:txBody>
      </p:sp>
      <p:sp>
        <p:nvSpPr>
          <p:cNvPr id="3" name="Espace réservé du contenu 2"/>
          <p:cNvSpPr>
            <a:spLocks noGrp="1"/>
          </p:cNvSpPr>
          <p:nvPr>
            <p:ph sz="quarter" idx="1"/>
          </p:nvPr>
        </p:nvSpPr>
        <p:spPr>
          <a:xfrm>
            <a:off x="612648" y="1600200"/>
            <a:ext cx="8153400" cy="4876800"/>
          </a:xfrm>
        </p:spPr>
        <p:txBody>
          <a:bodyPr>
            <a:normAutofit fontScale="92500" lnSpcReduction="20000"/>
          </a:bodyPr>
          <a:lstStyle/>
          <a:p>
            <a:r>
              <a:rPr lang="en-GB" sz="3600" dirty="0" smtClean="0"/>
              <a:t>While we could create a normal public member function to access </a:t>
            </a:r>
            <a:r>
              <a:rPr lang="en-GB" sz="3600" b="1" dirty="0" err="1" smtClean="0"/>
              <a:t>s_nValue</a:t>
            </a:r>
            <a:r>
              <a:rPr lang="en-GB" sz="3600" dirty="0" smtClean="0"/>
              <a:t>, we need to instantiate an object of the class type to use the function! </a:t>
            </a:r>
          </a:p>
          <a:p>
            <a:endParaRPr lang="en-GB" sz="3600" dirty="0" smtClean="0"/>
          </a:p>
          <a:p>
            <a:r>
              <a:rPr lang="en-GB" sz="3600" dirty="0" smtClean="0"/>
              <a:t>We can do better: make member functions static.</a:t>
            </a:r>
          </a:p>
          <a:p>
            <a:endParaRPr lang="en-GB" sz="3600" dirty="0" smtClean="0"/>
          </a:p>
          <a:p>
            <a:r>
              <a:rPr lang="en-GB" sz="3600" dirty="0" smtClean="0"/>
              <a:t>Like static member variables, static member functions are not attached to any particular object</a:t>
            </a:r>
            <a:endParaRPr lang="en-GB" sz="36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54</a:t>
            </a:fld>
            <a:endParaRPr lang="fr-F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Example of a </a:t>
            </a:r>
            <a:r>
              <a:rPr lang="fr-FR" dirty="0" err="1" smtClean="0"/>
              <a:t>static</a:t>
            </a:r>
            <a:r>
              <a:rPr lang="fr-FR" dirty="0" smtClean="0"/>
              <a:t> </a:t>
            </a:r>
            <a:r>
              <a:rPr lang="fr-FR" dirty="0" err="1" smtClean="0"/>
              <a:t>member</a:t>
            </a:r>
            <a:r>
              <a:rPr lang="fr-FR" dirty="0" smtClean="0"/>
              <a:t> </a:t>
            </a:r>
            <a:r>
              <a:rPr lang="fr-FR" dirty="0" err="1" smtClean="0"/>
              <a:t>function</a:t>
            </a:r>
            <a:endParaRPr lang="en-GB" dirty="0"/>
          </a:p>
        </p:txBody>
      </p:sp>
      <p:pic>
        <p:nvPicPr>
          <p:cNvPr id="84994" name="Picture 2"/>
          <p:cNvPicPr>
            <a:picLocks noGrp="1" noChangeAspect="1" noChangeArrowheads="1"/>
          </p:cNvPicPr>
          <p:nvPr>
            <p:ph sz="quarter" idx="1"/>
          </p:nvPr>
        </p:nvPicPr>
        <p:blipFill>
          <a:blip r:embed="rId2" cstate="print"/>
          <a:srcRect l="27180" t="23729" r="28328" b="25424"/>
          <a:stretch>
            <a:fillRect/>
          </a:stretch>
        </p:blipFill>
        <p:spPr bwMode="auto">
          <a:xfrm>
            <a:off x="762000" y="1676400"/>
            <a:ext cx="6888478" cy="4920342"/>
          </a:xfrm>
          <a:prstGeom prst="rect">
            <a:avLst/>
          </a:prstGeom>
          <a:noFill/>
          <a:ln w="9525">
            <a:solidFill>
              <a:srgbClr val="0070C0"/>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55</a:t>
            </a:fld>
            <a:endParaRPr lang="fr-F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Static</a:t>
            </a:r>
            <a:r>
              <a:rPr lang="fr-FR" dirty="0" smtClean="0"/>
              <a:t> </a:t>
            </a:r>
            <a:r>
              <a:rPr lang="fr-FR" dirty="0" err="1" smtClean="0"/>
              <a:t>member</a:t>
            </a:r>
            <a:r>
              <a:rPr lang="fr-FR" dirty="0" smtClean="0"/>
              <a:t> </a:t>
            </a:r>
            <a:r>
              <a:rPr lang="fr-FR" dirty="0" err="1" smtClean="0"/>
              <a:t>functions</a:t>
            </a:r>
            <a:r>
              <a:rPr lang="fr-FR" dirty="0" smtClean="0"/>
              <a:t>- Remarks</a:t>
            </a:r>
            <a:endParaRPr lang="en-GB" dirty="0"/>
          </a:p>
        </p:txBody>
      </p:sp>
      <p:sp>
        <p:nvSpPr>
          <p:cNvPr id="3" name="Espace réservé du contenu 2"/>
          <p:cNvSpPr>
            <a:spLocks noGrp="1"/>
          </p:cNvSpPr>
          <p:nvPr>
            <p:ph sz="quarter" idx="1"/>
          </p:nvPr>
        </p:nvSpPr>
        <p:spPr/>
        <p:txBody>
          <a:bodyPr>
            <a:normAutofit lnSpcReduction="10000"/>
          </a:bodyPr>
          <a:lstStyle/>
          <a:p>
            <a:r>
              <a:rPr lang="en-GB" dirty="0" smtClean="0"/>
              <a:t> Static member functions are not attached to an object, they have no ”</a:t>
            </a:r>
            <a:r>
              <a:rPr lang="en-GB" i="1" dirty="0" smtClean="0"/>
              <a:t>this” </a:t>
            </a:r>
            <a:r>
              <a:rPr lang="en-GB" dirty="0" smtClean="0"/>
              <a:t>pointer!</a:t>
            </a:r>
          </a:p>
          <a:p>
            <a:endParaRPr lang="fr-FR" dirty="0" smtClean="0"/>
          </a:p>
          <a:p>
            <a:r>
              <a:rPr lang="en-GB" dirty="0" smtClean="0"/>
              <a:t>Static member functions can only access static member variables. They can not access non-static member variables.</a:t>
            </a:r>
          </a:p>
          <a:p>
            <a:endParaRPr lang="fr-FR" dirty="0" smtClean="0"/>
          </a:p>
          <a:p>
            <a:r>
              <a:rPr lang="en-GB" dirty="0" smtClean="0"/>
              <a:t>Non-static member variables must belong to a class object, and static member functions have no class object to work with!</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56</a:t>
            </a:fld>
            <a:endParaRPr lang="fr-F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Another</a:t>
            </a:r>
            <a:r>
              <a:rPr lang="fr-FR" dirty="0" smtClean="0"/>
              <a:t> </a:t>
            </a:r>
            <a:r>
              <a:rPr lang="en-GB" dirty="0" smtClean="0"/>
              <a:t>example</a:t>
            </a:r>
            <a:endParaRPr lang="en-GB" dirty="0"/>
          </a:p>
        </p:txBody>
      </p:sp>
      <p:pic>
        <p:nvPicPr>
          <p:cNvPr id="86018" name="Picture 2"/>
          <p:cNvPicPr>
            <a:picLocks noGrp="1" noChangeAspect="1" noChangeArrowheads="1"/>
          </p:cNvPicPr>
          <p:nvPr>
            <p:ph sz="quarter" idx="1"/>
          </p:nvPr>
        </p:nvPicPr>
        <p:blipFill>
          <a:blip r:embed="rId3" cstate="print"/>
          <a:srcRect l="28832" t="17913" r="33769" b="21383"/>
          <a:stretch>
            <a:fillRect/>
          </a:stretch>
        </p:blipFill>
        <p:spPr bwMode="auto">
          <a:xfrm>
            <a:off x="762000" y="1295400"/>
            <a:ext cx="7696200" cy="5334000"/>
          </a:xfrm>
          <a:prstGeom prst="rect">
            <a:avLst/>
          </a:prstGeom>
          <a:noFill/>
          <a:ln w="9525">
            <a:solidFill>
              <a:srgbClr val="0070C0"/>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57</a:t>
            </a:fld>
            <a:endParaRPr lang="fr-F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Friend functions  </a:t>
            </a:r>
            <a:endParaRPr lang="en-US" dirty="0"/>
          </a:p>
        </p:txBody>
      </p:sp>
      <p:sp>
        <p:nvSpPr>
          <p:cNvPr id="3" name="Espace réservé du contenu 2"/>
          <p:cNvSpPr>
            <a:spLocks noGrp="1"/>
          </p:cNvSpPr>
          <p:nvPr>
            <p:ph sz="quarter" idx="1"/>
          </p:nvPr>
        </p:nvSpPr>
        <p:spPr/>
        <p:txBody>
          <a:bodyPr/>
          <a:lstStyle/>
          <a:p>
            <a:r>
              <a:rPr lang="en-GB" dirty="0" smtClean="0"/>
              <a:t>A </a:t>
            </a:r>
            <a:r>
              <a:rPr lang="en-GB" b="1" dirty="0" smtClean="0"/>
              <a:t>friend function</a:t>
            </a:r>
            <a:r>
              <a:rPr lang="en-GB" dirty="0" smtClean="0"/>
              <a:t> is a function that can access the private members of a class as though it were a member of that class.</a:t>
            </a:r>
          </a:p>
          <a:p>
            <a:r>
              <a:rPr lang="en-GB" dirty="0" smtClean="0"/>
              <a:t>A friend function may or may not be a member of another class.</a:t>
            </a:r>
          </a:p>
          <a:p>
            <a:r>
              <a:rPr lang="en-GB" dirty="0" smtClean="0"/>
              <a:t>To declare a friend function, simply use the </a:t>
            </a:r>
            <a:r>
              <a:rPr lang="en-GB" b="1" i="1" u="sng" dirty="0" smtClean="0"/>
              <a:t>friend</a:t>
            </a:r>
            <a:r>
              <a:rPr lang="en-GB" i="1" dirty="0" smtClean="0"/>
              <a:t> </a:t>
            </a:r>
            <a:r>
              <a:rPr lang="en-GB" dirty="0" smtClean="0"/>
              <a:t>keyword in front of the </a:t>
            </a:r>
            <a:r>
              <a:rPr lang="en-GB" b="1" dirty="0" smtClean="0"/>
              <a:t>prototype</a:t>
            </a:r>
            <a:r>
              <a:rPr lang="en-GB" dirty="0" smtClean="0"/>
              <a:t> of the function you wish to be a friend of the class.</a:t>
            </a:r>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58</a:t>
            </a:fld>
            <a:endParaRPr lang="fr-F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Example</a:t>
            </a:r>
            <a:endParaRPr lang="en-GB" dirty="0"/>
          </a:p>
        </p:txBody>
      </p:sp>
      <p:pic>
        <p:nvPicPr>
          <p:cNvPr id="87042" name="Picture 2"/>
          <p:cNvPicPr>
            <a:picLocks noGrp="1" noChangeAspect="1" noChangeArrowheads="1"/>
          </p:cNvPicPr>
          <p:nvPr>
            <p:ph sz="quarter" idx="1"/>
          </p:nvPr>
        </p:nvPicPr>
        <p:blipFill>
          <a:blip r:embed="rId2" cstate="print"/>
          <a:srcRect l="27180" t="18644" r="30447" b="15254"/>
          <a:stretch>
            <a:fillRect/>
          </a:stretch>
        </p:blipFill>
        <p:spPr bwMode="auto">
          <a:xfrm>
            <a:off x="1219200" y="1293495"/>
            <a:ext cx="6705600" cy="5488305"/>
          </a:xfrm>
          <a:prstGeom prst="rect">
            <a:avLst/>
          </a:prstGeom>
          <a:noFill/>
          <a:ln w="9525">
            <a:solidFill>
              <a:srgbClr val="0070C0"/>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59</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normAutofit fontScale="90000"/>
          </a:bodyPr>
          <a:lstStyle/>
          <a:p>
            <a:pPr lvl="0"/>
            <a:r>
              <a:rPr lang="fr-FR" dirty="0"/>
              <a:t>Object </a:t>
            </a:r>
            <a:r>
              <a:rPr lang="fr-FR" dirty="0" err="1" smtClean="0"/>
              <a:t>Oriented</a:t>
            </a:r>
            <a:r>
              <a:rPr lang="fr-FR" dirty="0" smtClean="0"/>
              <a:t> </a:t>
            </a:r>
            <a:r>
              <a:rPr lang="fr-FR" dirty="0" err="1"/>
              <a:t>P</a:t>
            </a:r>
            <a:r>
              <a:rPr lang="fr-FR" dirty="0" err="1" smtClean="0"/>
              <a:t>rogramming</a:t>
            </a:r>
            <a:r>
              <a:rPr lang="fr-FR" dirty="0" smtClean="0"/>
              <a:t> </a:t>
            </a:r>
            <a:r>
              <a:rPr lang="fr-FR" dirty="0"/>
              <a:t>(OOP)</a:t>
            </a:r>
          </a:p>
        </p:txBody>
      </p:sp>
      <p:sp>
        <p:nvSpPr>
          <p:cNvPr id="3" name="Content Placeholder 2"/>
          <p:cNvSpPr txBox="1">
            <a:spLocks noGrp="1"/>
          </p:cNvSpPr>
          <p:nvPr>
            <p:ph idx="1"/>
          </p:nvPr>
        </p:nvSpPr>
        <p:spPr>
          <a:xfrm>
            <a:off x="768096" y="1792224"/>
            <a:ext cx="7537704" cy="4456176"/>
          </a:xfrm>
        </p:spPr>
        <p:txBody>
          <a:bodyPr>
            <a:normAutofit fontScale="85000" lnSpcReduction="10000"/>
          </a:bodyPr>
          <a:lstStyle/>
          <a:p>
            <a:pPr lvl="0"/>
            <a:r>
              <a:rPr lang="en-US" sz="2800" dirty="0"/>
              <a:t>Object-oriented programming (OOP) provides us with the ability to design an “object”, which ties together both properties and behaviors into a self-contained, reusable package.</a:t>
            </a:r>
          </a:p>
          <a:p>
            <a:pPr lvl="0"/>
            <a:endParaRPr lang="en-US" sz="1400" dirty="0"/>
          </a:p>
          <a:p>
            <a:pPr lvl="0"/>
            <a:r>
              <a:rPr lang="en-US" sz="2800" dirty="0"/>
              <a:t>Objects also provide a more intuitive way to work with our data by allowing us to define how we interact with the objects, and how they interact with other objects.</a:t>
            </a:r>
          </a:p>
          <a:p>
            <a:pPr lvl="0"/>
            <a:endParaRPr lang="en-US" sz="1050" dirty="0"/>
          </a:p>
          <a:p>
            <a:pPr lvl="0"/>
            <a:r>
              <a:rPr lang="en-US" sz="2800" dirty="0"/>
              <a:t>OOP doesn’t replace traditional programming methods. Rather, it gives you additional tools in </a:t>
            </a:r>
            <a:r>
              <a:rPr lang="en-US" sz="2800" dirty="0" smtClean="0"/>
              <a:t>your programming </a:t>
            </a:r>
            <a:r>
              <a:rPr lang="en-US" sz="2800" dirty="0"/>
              <a:t>tool belt to manage complexity when needed.</a:t>
            </a:r>
            <a:endParaRPr lang="fr-FR" sz="28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a:t>
            </a:fld>
            <a:endParaRPr lang="fr-F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Friend  functions and classes</a:t>
            </a:r>
            <a:endParaRPr lang="en-US" dirty="0"/>
          </a:p>
        </p:txBody>
      </p:sp>
      <p:sp>
        <p:nvSpPr>
          <p:cNvPr id="3" name="Espace réservé du contenu 2"/>
          <p:cNvSpPr>
            <a:spLocks noGrp="1"/>
          </p:cNvSpPr>
          <p:nvPr>
            <p:ph sz="quarter" idx="1"/>
          </p:nvPr>
        </p:nvSpPr>
        <p:spPr/>
        <p:txBody>
          <a:bodyPr/>
          <a:lstStyle/>
          <a:p>
            <a:r>
              <a:rPr lang="en-GB" dirty="0" smtClean="0"/>
              <a:t>A function can be a friend of more than one class at the same time.</a:t>
            </a:r>
          </a:p>
          <a:p>
            <a:r>
              <a:rPr lang="en-GB" dirty="0" smtClean="0"/>
              <a:t>It is also possible to make an entire </a:t>
            </a:r>
            <a:r>
              <a:rPr lang="en-GB" u="sng" dirty="0" smtClean="0"/>
              <a:t>class</a:t>
            </a:r>
            <a:r>
              <a:rPr lang="en-GB" dirty="0" smtClean="0"/>
              <a:t> a friend of another </a:t>
            </a:r>
            <a:r>
              <a:rPr lang="en-GB" u="sng" dirty="0" smtClean="0"/>
              <a:t>class</a:t>
            </a:r>
            <a:r>
              <a:rPr lang="en-GB" dirty="0" smtClean="0"/>
              <a:t>. This gives all of the members of the friend class access to the private members of the other class.</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60</a:t>
            </a:fld>
            <a:endParaRPr lang="fr-F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28600"/>
            <a:ext cx="8610600" cy="990600"/>
          </a:xfrm>
        </p:spPr>
        <p:txBody>
          <a:bodyPr/>
          <a:lstStyle/>
          <a:p>
            <a:r>
              <a:rPr lang="fr-FR" dirty="0" smtClean="0"/>
              <a:t>Example of a </a:t>
            </a:r>
            <a:r>
              <a:rPr lang="fr-FR" dirty="0" err="1" smtClean="0"/>
              <a:t>friend</a:t>
            </a:r>
            <a:r>
              <a:rPr lang="fr-FR" dirty="0" smtClean="0"/>
              <a:t> class</a:t>
            </a:r>
            <a:endParaRPr lang="en-GB"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1295400"/>
            <a:ext cx="8305800" cy="5405858"/>
          </a:xfrm>
          <a:prstGeom prst="rect">
            <a:avLst/>
          </a:prstGeom>
          <a:noFill/>
          <a:ln w="9525">
            <a:no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61</a:t>
            </a:fld>
            <a:endParaRPr lang="fr-F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Remarks</a:t>
            </a:r>
            <a:endParaRPr lang="en-GB" dirty="0"/>
          </a:p>
        </p:txBody>
      </p:sp>
      <p:sp>
        <p:nvSpPr>
          <p:cNvPr id="3" name="Espace réservé du contenu 2"/>
          <p:cNvSpPr>
            <a:spLocks noGrp="1"/>
          </p:cNvSpPr>
          <p:nvPr>
            <p:ph sz="quarter" idx="1"/>
          </p:nvPr>
        </p:nvSpPr>
        <p:spPr>
          <a:xfrm>
            <a:off x="612648" y="1600200"/>
            <a:ext cx="8153400" cy="4876800"/>
          </a:xfrm>
        </p:spPr>
        <p:txBody>
          <a:bodyPr>
            <a:normAutofit fontScale="92500" lnSpcReduction="20000"/>
          </a:bodyPr>
          <a:lstStyle/>
          <a:p>
            <a:r>
              <a:rPr lang="en-GB" dirty="0" smtClean="0"/>
              <a:t> Even though </a:t>
            </a:r>
            <a:r>
              <a:rPr lang="en-GB" b="1" dirty="0" smtClean="0"/>
              <a:t>Display</a:t>
            </a:r>
            <a:r>
              <a:rPr lang="en-GB" dirty="0" smtClean="0"/>
              <a:t> is a friend of </a:t>
            </a:r>
            <a:r>
              <a:rPr lang="en-GB" b="1" dirty="0" smtClean="0"/>
              <a:t>Storage</a:t>
            </a:r>
            <a:r>
              <a:rPr lang="en-GB" dirty="0" smtClean="0"/>
              <a:t>, </a:t>
            </a:r>
            <a:r>
              <a:rPr lang="en-GB" b="1" dirty="0" smtClean="0"/>
              <a:t>Display</a:t>
            </a:r>
            <a:r>
              <a:rPr lang="en-GB" dirty="0" smtClean="0"/>
              <a:t> has no direct access to the *this pointer of </a:t>
            </a:r>
            <a:r>
              <a:rPr lang="en-GB" b="1" dirty="0" smtClean="0"/>
              <a:t>Storage</a:t>
            </a:r>
            <a:r>
              <a:rPr lang="en-GB" dirty="0" smtClean="0"/>
              <a:t> objects.</a:t>
            </a:r>
          </a:p>
          <a:p>
            <a:endParaRPr lang="fr-FR" dirty="0" smtClean="0"/>
          </a:p>
          <a:p>
            <a:r>
              <a:rPr lang="en-GB" dirty="0" smtClean="0"/>
              <a:t>because </a:t>
            </a:r>
            <a:r>
              <a:rPr lang="en-GB" b="1" dirty="0" smtClean="0"/>
              <a:t>Display</a:t>
            </a:r>
            <a:r>
              <a:rPr lang="en-GB" dirty="0" smtClean="0"/>
              <a:t> is a friend of </a:t>
            </a:r>
            <a:r>
              <a:rPr lang="en-GB" b="1" dirty="0" smtClean="0"/>
              <a:t>Storage</a:t>
            </a:r>
            <a:r>
              <a:rPr lang="en-GB" dirty="0" smtClean="0"/>
              <a:t>, that does not mean </a:t>
            </a:r>
            <a:r>
              <a:rPr lang="en-GB" b="1" dirty="0" smtClean="0"/>
              <a:t>Storage</a:t>
            </a:r>
            <a:r>
              <a:rPr lang="en-GB" dirty="0" smtClean="0"/>
              <a:t> is also a friend of </a:t>
            </a:r>
            <a:r>
              <a:rPr lang="en-GB" b="1" dirty="0" smtClean="0"/>
              <a:t>Display</a:t>
            </a:r>
            <a:r>
              <a:rPr lang="en-GB" dirty="0" smtClean="0"/>
              <a:t>!</a:t>
            </a:r>
          </a:p>
          <a:p>
            <a:endParaRPr lang="en-GB" dirty="0" smtClean="0"/>
          </a:p>
          <a:p>
            <a:r>
              <a:rPr lang="en-GB" dirty="0" smtClean="0"/>
              <a:t>If you want two classes to be friends of each other, both must declare the other as a friend. </a:t>
            </a:r>
          </a:p>
          <a:p>
            <a:endParaRPr lang="en-GB" dirty="0" smtClean="0"/>
          </a:p>
          <a:p>
            <a:r>
              <a:rPr lang="en-GB" dirty="0" smtClean="0"/>
              <a:t>If class A is a friend of B, and B is a friend of C, that does not mean A is a friend of C.</a:t>
            </a:r>
          </a:p>
          <a:p>
            <a:endParaRPr lang="fr-FR" dirty="0" smtClean="0"/>
          </a:p>
          <a:p>
            <a:endParaRPr lang="en-GB" dirty="0" smtClean="0"/>
          </a:p>
          <a:p>
            <a:endParaRPr lang="fr-FR" dirty="0" smtClean="0"/>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62</a:t>
            </a:fld>
            <a:endParaRPr lang="fr-F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2648" y="1600200"/>
            <a:ext cx="8153400" cy="4953000"/>
          </a:xfrm>
        </p:spPr>
        <p:txBody>
          <a:bodyPr>
            <a:normAutofit/>
          </a:bodyPr>
          <a:lstStyle/>
          <a:p>
            <a:r>
              <a:rPr lang="en-GB" sz="3200" dirty="0" smtClean="0"/>
              <a:t>Be careful when using friend functions and classes, because it allows the friend function or class to violate encapsulation. </a:t>
            </a:r>
          </a:p>
          <a:p>
            <a:endParaRPr lang="en-GB" sz="3200" dirty="0" smtClean="0"/>
          </a:p>
          <a:p>
            <a:r>
              <a:rPr lang="en-GB" sz="3200" dirty="0" smtClean="0"/>
              <a:t>If the details of the class change, the details of the friend will also be forced to change. Consequently, limit your use of friend functions and classes to a minimum.</a:t>
            </a:r>
          </a:p>
          <a:p>
            <a:endParaRPr lang="fr-FR" sz="3200" dirty="0" smtClean="0"/>
          </a:p>
        </p:txBody>
      </p:sp>
      <p:sp>
        <p:nvSpPr>
          <p:cNvPr id="4" name="Titre 1"/>
          <p:cNvSpPr>
            <a:spLocks noGrp="1"/>
          </p:cNvSpPr>
          <p:nvPr>
            <p:ph type="title"/>
          </p:nvPr>
        </p:nvSpPr>
        <p:spPr/>
        <p:txBody>
          <a:bodyPr/>
          <a:lstStyle/>
          <a:p>
            <a:r>
              <a:rPr lang="fr-FR" dirty="0" smtClean="0"/>
              <a:t>Remarks</a:t>
            </a:r>
            <a:endParaRPr lang="en-GB" dirty="0"/>
          </a:p>
        </p:txBody>
      </p:sp>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63</a:t>
            </a:fld>
            <a:endParaRPr lang="fr-F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GB"/>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64</a:t>
            </a:fld>
            <a:endParaRPr lang="fr-FR"/>
          </a:p>
        </p:txBody>
      </p:sp>
      <p:sp>
        <p:nvSpPr>
          <p:cNvPr id="4" name="Espace réservé du contenu 3"/>
          <p:cNvSpPr>
            <a:spLocks noGrp="1"/>
          </p:cNvSpPr>
          <p:nvPr>
            <p:ph sz="quarter" idx="1"/>
          </p:nvPr>
        </p:nvSpPr>
        <p:spPr/>
        <p:txBody>
          <a:bodyPr>
            <a:normAutofit/>
          </a:bodyPr>
          <a:lstStyle/>
          <a:p>
            <a:pPr marL="0" indent="0">
              <a:buNone/>
            </a:pPr>
            <a:r>
              <a:rPr lang="fr-FR" sz="6000" dirty="0" smtClean="0"/>
              <a:t>L’héritage</a:t>
            </a:r>
            <a:endParaRPr lang="en-GB" sz="60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to </a:t>
            </a:r>
            <a:r>
              <a:rPr lang="en-US" dirty="0" smtClean="0"/>
              <a:t>inheritance</a:t>
            </a:r>
            <a:r>
              <a:rPr lang="fr-FR" dirty="0" smtClean="0"/>
              <a:t> </a:t>
            </a:r>
            <a:endParaRPr lang="en-GB" dirty="0"/>
          </a:p>
        </p:txBody>
      </p:sp>
      <p:sp>
        <p:nvSpPr>
          <p:cNvPr id="3" name="Espace réservé du contenu 2"/>
          <p:cNvSpPr>
            <a:spLocks noGrp="1"/>
          </p:cNvSpPr>
          <p:nvPr>
            <p:ph sz="quarter" idx="1"/>
          </p:nvPr>
        </p:nvSpPr>
        <p:spPr>
          <a:xfrm>
            <a:off x="612648" y="1600200"/>
            <a:ext cx="8153400" cy="4800600"/>
          </a:xfrm>
        </p:spPr>
        <p:txBody>
          <a:bodyPr>
            <a:noAutofit/>
          </a:bodyPr>
          <a:lstStyle/>
          <a:p>
            <a:r>
              <a:rPr lang="en-GB" sz="2800" dirty="0" smtClean="0"/>
              <a:t> </a:t>
            </a:r>
            <a:r>
              <a:rPr lang="en-GB" sz="2800" b="1" dirty="0" smtClean="0"/>
              <a:t>Inheritance</a:t>
            </a:r>
            <a:r>
              <a:rPr lang="en-GB" sz="2800" dirty="0" smtClean="0"/>
              <a:t> involves creating new objects by directly acquiring the attributes and behaviours of other objects and then extending or specializing them.</a:t>
            </a:r>
          </a:p>
          <a:p>
            <a:pPr>
              <a:buNone/>
            </a:pPr>
            <a:endParaRPr lang="en-GB" sz="1050" dirty="0" smtClean="0"/>
          </a:p>
          <a:p>
            <a:r>
              <a:rPr lang="en-GB" sz="2800" dirty="0" smtClean="0"/>
              <a:t>Inheritance is everywhere in real life. </a:t>
            </a:r>
          </a:p>
          <a:p>
            <a:pPr lvl="1"/>
            <a:r>
              <a:rPr lang="en-GB" sz="2400" dirty="0" smtClean="0"/>
              <a:t>You inherited your parents genes, and acquired physical attributes from both of them. </a:t>
            </a:r>
          </a:p>
          <a:p>
            <a:pPr lvl="1"/>
            <a:r>
              <a:rPr lang="en-GB" sz="2400" dirty="0" smtClean="0"/>
              <a:t>Technological products (computers, cell phones, etc…) often inherit features from their predecessors. </a:t>
            </a:r>
          </a:p>
          <a:p>
            <a:pPr lvl="1"/>
            <a:r>
              <a:rPr lang="en-GB" sz="2400" dirty="0" smtClean="0"/>
              <a:t>C++ inherited many features from C language.</a:t>
            </a:r>
          </a:p>
          <a:p>
            <a:pPr lvl="1"/>
            <a:endParaRPr lang="en-GB" sz="1000" dirty="0" smtClean="0"/>
          </a:p>
          <a:p>
            <a:pPr lvl="1"/>
            <a:r>
              <a:rPr lang="fr-FR" sz="2400" dirty="0" smtClean="0"/>
              <a:t>ETC </a:t>
            </a:r>
            <a:r>
              <a:rPr lang="fr-FR" sz="2400" dirty="0" err="1" smtClean="0"/>
              <a:t>ETC</a:t>
            </a:r>
            <a:r>
              <a:rPr lang="fr-FR" sz="2400" dirty="0" smtClean="0"/>
              <a:t> </a:t>
            </a:r>
            <a:r>
              <a:rPr lang="fr-FR" sz="2400" dirty="0" err="1" smtClean="0"/>
              <a:t>ETC</a:t>
            </a:r>
            <a:r>
              <a:rPr lang="fr-FR" sz="2400" dirty="0" smtClean="0"/>
              <a:t> </a:t>
            </a:r>
            <a:endParaRPr lang="en-GB" sz="24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65</a:t>
            </a:fld>
            <a:endParaRPr lang="fr-F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Terminology</a:t>
            </a:r>
            <a:endParaRPr lang="en-US" dirty="0"/>
          </a:p>
        </p:txBody>
      </p:sp>
      <p:sp>
        <p:nvSpPr>
          <p:cNvPr id="3" name="Espace réservé du contenu 2"/>
          <p:cNvSpPr>
            <a:spLocks noGrp="1"/>
          </p:cNvSpPr>
          <p:nvPr>
            <p:ph sz="quarter" idx="1"/>
          </p:nvPr>
        </p:nvSpPr>
        <p:spPr/>
        <p:txBody>
          <a:bodyPr>
            <a:normAutofit/>
          </a:bodyPr>
          <a:lstStyle/>
          <a:p>
            <a:r>
              <a:rPr lang="en-GB" sz="3600" dirty="0" smtClean="0"/>
              <a:t>The object being inherited from is called the </a:t>
            </a:r>
            <a:r>
              <a:rPr lang="en-GB" sz="3600" b="1" dirty="0" smtClean="0"/>
              <a:t>parent</a:t>
            </a:r>
            <a:r>
              <a:rPr lang="en-GB" sz="3600" dirty="0" smtClean="0"/>
              <a:t> or </a:t>
            </a:r>
            <a:r>
              <a:rPr lang="en-GB" sz="3600" b="1" dirty="0" smtClean="0"/>
              <a:t>base</a:t>
            </a:r>
            <a:r>
              <a:rPr lang="en-GB" sz="3600" dirty="0" smtClean="0"/>
              <a:t>, </a:t>
            </a:r>
          </a:p>
          <a:p>
            <a:r>
              <a:rPr lang="en-GB" sz="3600" dirty="0" smtClean="0"/>
              <a:t>and the object doing the inheriting is called the </a:t>
            </a:r>
            <a:r>
              <a:rPr lang="en-GB" sz="3600" b="1" dirty="0" smtClean="0"/>
              <a:t>child</a:t>
            </a:r>
            <a:r>
              <a:rPr lang="en-GB" sz="3600" dirty="0" smtClean="0"/>
              <a:t> or </a:t>
            </a:r>
            <a:r>
              <a:rPr lang="en-GB" sz="3600" b="1" dirty="0" smtClean="0"/>
              <a:t>derived</a:t>
            </a:r>
            <a:r>
              <a:rPr lang="en-GB" sz="3600" dirty="0" smtClean="0"/>
              <a:t> object.</a:t>
            </a:r>
          </a:p>
          <a:p>
            <a:pPr>
              <a:buNone/>
            </a:pPr>
            <a:r>
              <a:rPr lang="en-GB" sz="3600" dirty="0" smtClean="0"/>
              <a:t> </a:t>
            </a:r>
            <a:endParaRPr lang="en-GB" sz="3600" dirty="0"/>
          </a:p>
        </p:txBody>
      </p:sp>
      <p:pic>
        <p:nvPicPr>
          <p:cNvPr id="2051" name="Picture 3"/>
          <p:cNvPicPr>
            <a:picLocks noChangeAspect="1" noChangeArrowheads="1"/>
          </p:cNvPicPr>
          <p:nvPr/>
        </p:nvPicPr>
        <p:blipFill>
          <a:blip r:embed="rId3" cstate="print"/>
          <a:srcRect/>
          <a:stretch>
            <a:fillRect/>
          </a:stretch>
        </p:blipFill>
        <p:spPr bwMode="auto">
          <a:xfrm>
            <a:off x="1447800" y="4343400"/>
            <a:ext cx="5014365" cy="1981200"/>
          </a:xfrm>
          <a:prstGeom prst="rect">
            <a:avLst/>
          </a:prstGeom>
          <a:noFill/>
          <a:ln w="9525">
            <a:noFill/>
            <a:miter lim="800000"/>
            <a:headEnd/>
            <a:tailEnd/>
          </a:ln>
        </p:spPr>
      </p:pic>
      <p:sp>
        <p:nvSpPr>
          <p:cNvPr id="6" name="ZoneTexte 5"/>
          <p:cNvSpPr txBox="1"/>
          <p:nvPr/>
        </p:nvSpPr>
        <p:spPr>
          <a:xfrm>
            <a:off x="4648200" y="4495800"/>
            <a:ext cx="2209800" cy="400110"/>
          </a:xfrm>
          <a:prstGeom prst="rect">
            <a:avLst/>
          </a:prstGeom>
          <a:noFill/>
        </p:spPr>
        <p:txBody>
          <a:bodyPr wrap="square" rtlCol="0">
            <a:spAutoFit/>
          </a:bodyPr>
          <a:lstStyle/>
          <a:p>
            <a:r>
              <a:rPr lang="fr-FR" sz="2000" dirty="0" smtClean="0">
                <a:ln>
                  <a:solidFill>
                    <a:srgbClr val="FF0000"/>
                  </a:solidFill>
                </a:ln>
              </a:rPr>
              <a:t>parent  /  base</a:t>
            </a:r>
            <a:endParaRPr lang="en-GB" sz="2000" dirty="0">
              <a:ln>
                <a:solidFill>
                  <a:srgbClr val="FF0000"/>
                </a:solidFill>
              </a:ln>
            </a:endParaRPr>
          </a:p>
        </p:txBody>
      </p:sp>
      <p:sp>
        <p:nvSpPr>
          <p:cNvPr id="7" name="ZoneTexte 6"/>
          <p:cNvSpPr txBox="1"/>
          <p:nvPr/>
        </p:nvSpPr>
        <p:spPr>
          <a:xfrm>
            <a:off x="6477000" y="5715000"/>
            <a:ext cx="2209800" cy="400110"/>
          </a:xfrm>
          <a:prstGeom prst="rect">
            <a:avLst/>
          </a:prstGeom>
          <a:noFill/>
        </p:spPr>
        <p:txBody>
          <a:bodyPr wrap="square" rtlCol="0">
            <a:spAutoFit/>
          </a:bodyPr>
          <a:lstStyle/>
          <a:p>
            <a:r>
              <a:rPr lang="en-US" sz="2000" smtClean="0">
                <a:ln>
                  <a:solidFill>
                    <a:srgbClr val="FF0000"/>
                  </a:solidFill>
                </a:ln>
              </a:rPr>
              <a:t>child  / derived</a:t>
            </a:r>
            <a:endParaRPr lang="en-US" sz="2000">
              <a:ln>
                <a:solidFill>
                  <a:srgbClr val="FF0000"/>
                </a:solidFill>
              </a:ln>
            </a:endParaRPr>
          </a:p>
        </p:txBody>
      </p:sp>
      <p:sp>
        <p:nvSpPr>
          <p:cNvPr id="8" name="Espace réservé du numéro de diapositive 7"/>
          <p:cNvSpPr>
            <a:spLocks noGrp="1"/>
          </p:cNvSpPr>
          <p:nvPr>
            <p:ph type="sldNum" sz="quarter" idx="12"/>
          </p:nvPr>
        </p:nvSpPr>
        <p:spPr/>
        <p:txBody>
          <a:bodyPr>
            <a:normAutofit fontScale="85000" lnSpcReduction="20000"/>
          </a:bodyPr>
          <a:lstStyle/>
          <a:p>
            <a:fld id="{758E1F3F-43A9-4309-BC8D-D78F168F78EF}" type="slidenum">
              <a:rPr lang="fr-FR" smtClean="0"/>
              <a:pPr/>
              <a:t>66</a:t>
            </a:fld>
            <a:endParaRPr lang="fr-F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a:t>
            </a:r>
            <a:r>
              <a:rPr lang="fr-FR" dirty="0" err="1" smtClean="0"/>
              <a:t>using</a:t>
            </a:r>
            <a:r>
              <a:rPr lang="fr-FR" dirty="0" smtClean="0"/>
              <a:t> </a:t>
            </a:r>
            <a:r>
              <a:rPr lang="fr-FR" dirty="0" err="1" smtClean="0"/>
              <a:t>inheritance</a:t>
            </a:r>
            <a:r>
              <a:rPr lang="fr-FR" sz="3600" dirty="0" smtClean="0">
                <a:latin typeface="Adobe Kaiti Std R" pitchFamily="18" charset="-128"/>
                <a:ea typeface="Adobe Kaiti Std R" pitchFamily="18" charset="-128"/>
              </a:rPr>
              <a:t>?</a:t>
            </a:r>
            <a:endParaRPr lang="en-GB" dirty="0">
              <a:latin typeface="Adobe Kaiti Std R" pitchFamily="18" charset="-128"/>
              <a:ea typeface="Adobe Kaiti Std R" pitchFamily="18" charset="-128"/>
            </a:endParaRPr>
          </a:p>
        </p:txBody>
      </p:sp>
      <p:sp>
        <p:nvSpPr>
          <p:cNvPr id="3" name="Espace réservé du contenu 2"/>
          <p:cNvSpPr>
            <a:spLocks noGrp="1"/>
          </p:cNvSpPr>
          <p:nvPr>
            <p:ph sz="quarter" idx="1"/>
          </p:nvPr>
        </p:nvSpPr>
        <p:spPr/>
        <p:txBody>
          <a:bodyPr>
            <a:normAutofit/>
          </a:bodyPr>
          <a:lstStyle/>
          <a:p>
            <a:r>
              <a:rPr lang="en-GB" sz="3200" dirty="0" smtClean="0"/>
              <a:t> Inheritance allows you directly reuse existing code that meets your needs. </a:t>
            </a:r>
          </a:p>
          <a:p>
            <a:pPr lvl="1"/>
            <a:r>
              <a:rPr lang="en-GB" sz="2800" dirty="0" smtClean="0"/>
              <a:t>You only need to add new features, </a:t>
            </a:r>
          </a:p>
          <a:p>
            <a:pPr lvl="1"/>
            <a:r>
              <a:rPr lang="en-GB" sz="2800" dirty="0" smtClean="0"/>
              <a:t>redefine existing features that do not meet your needs, </a:t>
            </a:r>
          </a:p>
          <a:p>
            <a:pPr lvl="1"/>
            <a:r>
              <a:rPr lang="en-GB" sz="2800" dirty="0" smtClean="0"/>
              <a:t>or hide features you do not want. </a:t>
            </a:r>
            <a:endParaRPr lang="en-GB" sz="28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67</a:t>
            </a:fld>
            <a:endParaRPr lang="fr-F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Inheritance  in C++</a:t>
            </a:r>
            <a:r>
              <a:rPr lang="fr-FR" dirty="0" smtClean="0"/>
              <a:t> </a:t>
            </a:r>
            <a:endParaRPr lang="en-GB" dirty="0"/>
          </a:p>
        </p:txBody>
      </p:sp>
      <p:sp>
        <p:nvSpPr>
          <p:cNvPr id="3" name="Espace réservé du contenu 2"/>
          <p:cNvSpPr>
            <a:spLocks noGrp="1"/>
          </p:cNvSpPr>
          <p:nvPr>
            <p:ph sz="quarter" idx="1"/>
          </p:nvPr>
        </p:nvSpPr>
        <p:spPr/>
        <p:txBody>
          <a:bodyPr>
            <a:normAutofit/>
          </a:bodyPr>
          <a:lstStyle/>
          <a:p>
            <a:r>
              <a:rPr lang="en-GB" sz="3200" dirty="0" smtClean="0"/>
              <a:t>Inheritance in C++ takes place between classes. </a:t>
            </a:r>
          </a:p>
          <a:p>
            <a:r>
              <a:rPr lang="en-GB" sz="3200" dirty="0" smtClean="0"/>
              <a:t>When one class inherits from another, the derived class inherits the variables and functions of the base class. </a:t>
            </a:r>
          </a:p>
          <a:p>
            <a:r>
              <a:rPr lang="en-GB" sz="3200" dirty="0" smtClean="0"/>
              <a:t>These variables and functions become part of the derived class.</a:t>
            </a:r>
            <a:endParaRPr lang="en-GB"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68</a:t>
            </a:fld>
            <a:endParaRPr lang="fr-F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Example of a base class </a:t>
            </a:r>
            <a:endParaRPr lang="en-US"/>
          </a:p>
        </p:txBody>
      </p:sp>
      <p:pic>
        <p:nvPicPr>
          <p:cNvPr id="3074" name="Picture 2"/>
          <p:cNvPicPr>
            <a:picLocks noGrp="1" noChangeAspect="1" noChangeArrowheads="1"/>
          </p:cNvPicPr>
          <p:nvPr>
            <p:ph sz="quarter" idx="1"/>
          </p:nvPr>
        </p:nvPicPr>
        <p:blipFill>
          <a:blip r:embed="rId2" cstate="print"/>
          <a:srcRect l="10399"/>
          <a:stretch>
            <a:fillRect/>
          </a:stretch>
        </p:blipFill>
        <p:spPr bwMode="auto">
          <a:xfrm>
            <a:off x="762000" y="1676400"/>
            <a:ext cx="7620000" cy="4914900"/>
          </a:xfrm>
          <a:prstGeom prst="rect">
            <a:avLst/>
          </a:prstGeom>
          <a:noFill/>
          <a:ln w="9525">
            <a:solidFill>
              <a:schemeClr val="accent1">
                <a:lumMod val="50000"/>
              </a:schemeClr>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69</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a:t>Structs </a:t>
            </a:r>
          </a:p>
        </p:txBody>
      </p:sp>
      <p:sp>
        <p:nvSpPr>
          <p:cNvPr id="3" name="Content Placeholder 2"/>
          <p:cNvSpPr txBox="1">
            <a:spLocks noGrp="1"/>
          </p:cNvSpPr>
          <p:nvPr>
            <p:ph idx="1"/>
          </p:nvPr>
        </p:nvSpPr>
        <p:spPr/>
        <p:txBody>
          <a:bodyPr>
            <a:normAutofit lnSpcReduction="10000"/>
          </a:bodyPr>
          <a:lstStyle/>
          <a:p>
            <a:pPr lvl="0"/>
            <a:r>
              <a:rPr lang="en-US" sz="3200" dirty="0"/>
              <a:t>While C++ provides a number of fundamental data types (e.g. char, </a:t>
            </a:r>
            <a:r>
              <a:rPr lang="en-US" sz="3200" dirty="0" err="1"/>
              <a:t>int</a:t>
            </a:r>
            <a:r>
              <a:rPr lang="en-US" sz="3200" dirty="0"/>
              <a:t>, long, float, double, etc…) that are often sufficient for solving relatively simple problems, it can be difficult to solve complex problems using just these types</a:t>
            </a:r>
          </a:p>
          <a:p>
            <a:pPr lvl="0"/>
            <a:endParaRPr lang="en-US" sz="3200" dirty="0"/>
          </a:p>
          <a:p>
            <a:pPr lvl="0"/>
            <a:r>
              <a:rPr lang="en-US" sz="3200" dirty="0"/>
              <a:t>One of C++’s more useful features is the ability to define your own data types that better correspond to the problem being solved</a:t>
            </a:r>
            <a:endParaRPr lang="fr-FR" sz="3200"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7</a:t>
            </a:fld>
            <a:endParaRPr lang="fr-F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Example of its derived class</a:t>
            </a:r>
            <a:endParaRPr lang="en-US"/>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514206" y="1600200"/>
            <a:ext cx="8395906" cy="5029200"/>
          </a:xfrm>
          <a:prstGeom prst="rect">
            <a:avLst/>
          </a:prstGeom>
          <a:noFill/>
          <a:ln w="9525">
            <a:solidFill>
              <a:schemeClr val="accent1">
                <a:lumMod val="50000"/>
              </a:schemeClr>
            </a:solidFill>
            <a:miter lim="800000"/>
            <a:headEnd/>
            <a:tailEnd/>
          </a:ln>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70</a:t>
            </a:fld>
            <a:endParaRPr lang="fr-FR"/>
          </a:p>
        </p:txBody>
      </p:sp>
      <mc:AlternateContent xmlns:mc="http://schemas.openxmlformats.org/markup-compatibility/2006" xmlns:p14="http://schemas.microsoft.com/office/powerpoint/2010/main">
        <mc:Choice Requires="p14">
          <p:contentPart p14:bwMode="auto" r:id="rId3">
            <p14:nvContentPartPr>
              <p14:cNvPr id="2050" name="Ink 2"/>
              <p14:cNvContentPartPr>
                <a14:cpLocks xmlns:a14="http://schemas.microsoft.com/office/drawing/2010/main" noRot="1" noChangeAspect="1" noEditPoints="1" noChangeArrowheads="1" noChangeShapeType="1"/>
              </p14:cNvContentPartPr>
              <p14:nvPr/>
            </p14:nvContentPartPr>
            <p14:xfrm>
              <a:off x="2193925" y="1989138"/>
              <a:ext cx="1474788" cy="128587"/>
            </p14:xfrm>
          </p:contentPart>
        </mc:Choice>
        <mc:Fallback xmlns="">
          <p:pic>
            <p:nvPicPr>
              <p:cNvPr id="2050" name="Ink 2"/>
              <p:cNvPicPr>
                <a:picLocks noRot="1" noChangeAspect="1" noEditPoints="1" noChangeArrowheads="1" noChangeShapeType="1"/>
              </p:cNvPicPr>
              <p:nvPr/>
            </p:nvPicPr>
            <p:blipFill>
              <a:blip r:embed="rId4"/>
              <a:stretch>
                <a:fillRect/>
              </a:stretch>
            </p:blipFill>
            <p:spPr>
              <a:xfrm>
                <a:off x="2178129" y="1951704"/>
                <a:ext cx="1506380" cy="203244"/>
              </a:xfrm>
              <a:prstGeom prst="rect">
                <a:avLst/>
              </a:prstGeom>
            </p:spPr>
          </p:pic>
        </mc:Fallback>
      </mc:AlternateContent>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Inheritance chains</a:t>
            </a:r>
            <a:endParaRPr lang="en-GB" dirty="0"/>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a:off x="228600" y="1600200"/>
            <a:ext cx="8405091" cy="17526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3962400" y="3352800"/>
            <a:ext cx="1295400" cy="2814551"/>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71</a:t>
            </a:fld>
            <a:endParaRPr lang="fr-F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QUIZ</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72</a:t>
            </a:fld>
            <a:endParaRPr lang="fr-FR"/>
          </a:p>
        </p:txBody>
      </p:sp>
      <p:sp>
        <p:nvSpPr>
          <p:cNvPr id="4" name="Espace réservé du contenu 3"/>
          <p:cNvSpPr>
            <a:spLocks noGrp="1"/>
          </p:cNvSpPr>
          <p:nvPr>
            <p:ph sz="quarter" idx="1"/>
          </p:nvPr>
        </p:nvSpPr>
        <p:spPr/>
        <p:txBody>
          <a:bodyPr/>
          <a:lstStyle/>
          <a:p>
            <a:pPr marL="0" indent="0">
              <a:buNone/>
            </a:pPr>
            <a:r>
              <a:rPr lang="fr-FR" dirty="0" smtClean="0"/>
              <a:t>DONNEZ UN EXEMPLE D’UNE CLASSE QUI HERITE D’UNE AUTRE CLASSE</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8600"/>
            <a:ext cx="8461248" cy="990600"/>
          </a:xfrm>
        </p:spPr>
        <p:txBody>
          <a:bodyPr>
            <a:normAutofit fontScale="90000"/>
          </a:bodyPr>
          <a:lstStyle/>
          <a:p>
            <a:r>
              <a:rPr lang="en-GB" dirty="0" smtClean="0"/>
              <a:t>Order of construction of derived classes</a:t>
            </a:r>
            <a:br>
              <a:rPr lang="en-GB" dirty="0" smtClean="0"/>
            </a:br>
            <a:endParaRPr lang="en-GB" dirty="0"/>
          </a:p>
        </p:txBody>
      </p:sp>
      <p:pic>
        <p:nvPicPr>
          <p:cNvPr id="6146" name="Picture 2"/>
          <p:cNvPicPr>
            <a:picLocks noGrp="1" noChangeAspect="1" noChangeArrowheads="1"/>
          </p:cNvPicPr>
          <p:nvPr>
            <p:ph sz="quarter" idx="1"/>
          </p:nvPr>
        </p:nvPicPr>
        <p:blipFill>
          <a:blip r:embed="rId2" cstate="print"/>
          <a:srcRect l="48367" t="27119" r="32565" b="30508"/>
          <a:stretch>
            <a:fillRect/>
          </a:stretch>
        </p:blipFill>
        <p:spPr bwMode="auto">
          <a:xfrm>
            <a:off x="228600" y="838200"/>
            <a:ext cx="5029200" cy="5715000"/>
          </a:xfrm>
          <a:prstGeom prst="rect">
            <a:avLst/>
          </a:prstGeom>
          <a:noFill/>
          <a:ln w="9525">
            <a:solidFill>
              <a:schemeClr val="accent1">
                <a:lumMod val="50000"/>
              </a:schemeClr>
            </a:solid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172200" y="1752600"/>
            <a:ext cx="2366293" cy="3429000"/>
          </a:xfrm>
          <a:prstGeom prst="rect">
            <a:avLst/>
          </a:prstGeom>
          <a:noFill/>
          <a:ln w="9525">
            <a:noFill/>
            <a:miter lim="800000"/>
            <a:headEnd/>
            <a:tailEnd/>
          </a:ln>
        </p:spPr>
      </p:pic>
      <p:cxnSp>
        <p:nvCxnSpPr>
          <p:cNvPr id="7" name="Connecteur droit avec flèche 6"/>
          <p:cNvCxnSpPr/>
          <p:nvPr/>
        </p:nvCxnSpPr>
        <p:spPr>
          <a:xfrm flipV="1">
            <a:off x="2362200" y="2971800"/>
            <a:ext cx="3810000" cy="914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62600" y="5181600"/>
            <a:ext cx="3124200" cy="1477328"/>
          </a:xfrm>
          <a:prstGeom prst="rect">
            <a:avLst/>
          </a:prstGeom>
        </p:spPr>
        <p:txBody>
          <a:bodyPr wrap="square">
            <a:spAutoFit/>
          </a:bodyPr>
          <a:lstStyle/>
          <a:p>
            <a:r>
              <a:rPr lang="en-GB" sz="1800" dirty="0" smtClean="0"/>
              <a:t>the Base portion of Derived is constructed first. Once the Base portion is finished, the Derived portion is constructed.</a:t>
            </a:r>
            <a:endParaRPr lang="en-GB" sz="1800" dirty="0"/>
          </a:p>
        </p:txBody>
      </p:sp>
      <p:sp>
        <p:nvSpPr>
          <p:cNvPr id="8" name="Espace réservé du numéro de diapositive 7"/>
          <p:cNvSpPr>
            <a:spLocks noGrp="1"/>
          </p:cNvSpPr>
          <p:nvPr>
            <p:ph type="sldNum" sz="quarter" idx="12"/>
          </p:nvPr>
        </p:nvSpPr>
        <p:spPr/>
        <p:txBody>
          <a:bodyPr>
            <a:normAutofit fontScale="85000" lnSpcReduction="20000"/>
          </a:bodyPr>
          <a:lstStyle/>
          <a:p>
            <a:fld id="{758E1F3F-43A9-4309-BC8D-D78F168F78EF}" type="slidenum">
              <a:rPr lang="fr-FR" smtClean="0"/>
              <a:pPr/>
              <a:t>73</a:t>
            </a:fld>
            <a:endParaRPr lang="fr-F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Example</a:t>
            </a:r>
            <a:endParaRPr lang="en-GB" dirty="0"/>
          </a:p>
        </p:txBody>
      </p:sp>
      <p:pic>
        <p:nvPicPr>
          <p:cNvPr id="7170" name="Picture 2"/>
          <p:cNvPicPr>
            <a:picLocks noGrp="1" noChangeAspect="1" noChangeArrowheads="1"/>
          </p:cNvPicPr>
          <p:nvPr>
            <p:ph sz="quarter" idx="1"/>
          </p:nvPr>
        </p:nvPicPr>
        <p:blipFill>
          <a:blip r:embed="rId2" cstate="print"/>
          <a:srcRect l="21345" t="15222" r="51633" b="13559"/>
          <a:stretch>
            <a:fillRect/>
          </a:stretch>
        </p:blipFill>
        <p:spPr bwMode="auto">
          <a:xfrm>
            <a:off x="3429000" y="152400"/>
            <a:ext cx="5562600" cy="6526823"/>
          </a:xfrm>
          <a:prstGeom prst="rect">
            <a:avLst/>
          </a:prstGeom>
          <a:noFill/>
          <a:ln w="9525">
            <a:solidFill>
              <a:srgbClr val="0070C0"/>
            </a:solidFill>
            <a:miter lim="800000"/>
            <a:headEnd/>
            <a:tailEnd/>
          </a:ln>
        </p:spPr>
      </p:pic>
      <p:sp>
        <p:nvSpPr>
          <p:cNvPr id="5" name="ZoneTexte 4"/>
          <p:cNvSpPr txBox="1"/>
          <p:nvPr/>
        </p:nvSpPr>
        <p:spPr>
          <a:xfrm>
            <a:off x="304800" y="2057400"/>
            <a:ext cx="2657587" cy="1569660"/>
          </a:xfrm>
          <a:prstGeom prst="rect">
            <a:avLst/>
          </a:prstGeom>
          <a:noFill/>
        </p:spPr>
        <p:txBody>
          <a:bodyPr wrap="square" rtlCol="0">
            <a:spAutoFit/>
          </a:bodyPr>
          <a:lstStyle/>
          <a:p>
            <a:r>
              <a:rPr lang="fr-FR" sz="3200" dirty="0" smtClean="0">
                <a:solidFill>
                  <a:srgbClr val="FF0000"/>
                </a:solidFill>
              </a:rPr>
              <a:t>What is the output of this program</a:t>
            </a:r>
            <a:endParaRPr lang="en-GB" sz="3200" dirty="0">
              <a:solidFill>
                <a:srgbClr val="FF0000"/>
              </a:solidFill>
            </a:endParaRPr>
          </a:p>
        </p:txBody>
      </p:sp>
      <p:sp>
        <p:nvSpPr>
          <p:cNvPr id="6" name="Espace réservé du numéro de diapositive 5"/>
          <p:cNvSpPr>
            <a:spLocks noGrp="1"/>
          </p:cNvSpPr>
          <p:nvPr>
            <p:ph type="sldNum" sz="quarter" idx="12"/>
          </p:nvPr>
        </p:nvSpPr>
        <p:spPr/>
        <p:txBody>
          <a:bodyPr>
            <a:normAutofit fontScale="85000" lnSpcReduction="20000"/>
          </a:bodyPr>
          <a:lstStyle/>
          <a:p>
            <a:fld id="{758E1F3F-43A9-4309-BC8D-D78F168F78EF}" type="slidenum">
              <a:rPr lang="fr-FR" smtClean="0"/>
              <a:pPr/>
              <a:t>74</a:t>
            </a:fld>
            <a:endParaRPr lang="fr-F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457200"/>
            <a:ext cx="8991600" cy="990600"/>
          </a:xfrm>
        </p:spPr>
        <p:txBody>
          <a:bodyPr>
            <a:normAutofit fontScale="90000"/>
          </a:bodyPr>
          <a:lstStyle/>
          <a:p>
            <a:r>
              <a:rPr lang="en-GB" dirty="0" smtClean="0"/>
              <a:t>Constructors and initialization of derived classes</a:t>
            </a:r>
            <a:br>
              <a:rPr lang="en-GB" dirty="0" smtClean="0"/>
            </a:br>
            <a:endParaRPr lang="en-GB" dirty="0"/>
          </a:p>
        </p:txBody>
      </p:sp>
      <p:pic>
        <p:nvPicPr>
          <p:cNvPr id="8194" name="Picture 2"/>
          <p:cNvPicPr>
            <a:picLocks noGrp="1" noChangeAspect="1" noChangeArrowheads="1"/>
          </p:cNvPicPr>
          <p:nvPr>
            <p:ph sz="quarter" idx="1"/>
          </p:nvPr>
        </p:nvPicPr>
        <p:blipFill>
          <a:blip r:embed="rId3" cstate="print"/>
          <a:srcRect r="20580" b="59183"/>
          <a:stretch>
            <a:fillRect/>
          </a:stretch>
        </p:blipFill>
        <p:spPr bwMode="auto">
          <a:xfrm>
            <a:off x="228600" y="1676400"/>
            <a:ext cx="3581400" cy="1524000"/>
          </a:xfrm>
          <a:prstGeom prst="rect">
            <a:avLst/>
          </a:prstGeom>
          <a:noFill/>
          <a:ln w="9525">
            <a:solidFill>
              <a:srgbClr val="FF0000"/>
            </a:solidFill>
            <a:miter lim="800000"/>
            <a:headEnd/>
            <a:tailEnd/>
          </a:ln>
        </p:spPr>
      </p:pic>
      <p:pic>
        <p:nvPicPr>
          <p:cNvPr id="8195" name="Picture 3"/>
          <p:cNvPicPr>
            <a:picLocks noGrp="1" noChangeAspect="1" noChangeArrowheads="1"/>
          </p:cNvPicPr>
          <p:nvPr>
            <p:ph sz="quarter" idx="2"/>
          </p:nvPr>
        </p:nvPicPr>
        <p:blipFill>
          <a:blip r:embed="rId4" cstate="print"/>
          <a:srcRect r="36227" b="60000"/>
          <a:stretch>
            <a:fillRect/>
          </a:stretch>
        </p:blipFill>
        <p:spPr bwMode="auto">
          <a:xfrm>
            <a:off x="3962400" y="1676400"/>
            <a:ext cx="4953000" cy="1600200"/>
          </a:xfrm>
          <a:prstGeom prst="rect">
            <a:avLst/>
          </a:prstGeom>
          <a:noFill/>
          <a:ln w="9525">
            <a:solidFill>
              <a:srgbClr val="0070C0"/>
            </a:solidFill>
            <a:miter lim="800000"/>
            <a:headEnd/>
            <a:tailEnd/>
          </a:ln>
        </p:spPr>
      </p:pic>
      <p:sp>
        <p:nvSpPr>
          <p:cNvPr id="8" name="ZoneTexte 7"/>
          <p:cNvSpPr txBox="1"/>
          <p:nvPr/>
        </p:nvSpPr>
        <p:spPr>
          <a:xfrm>
            <a:off x="3886200" y="3429000"/>
            <a:ext cx="5029200" cy="3785652"/>
          </a:xfrm>
          <a:prstGeom prst="rect">
            <a:avLst/>
          </a:prstGeom>
          <a:noFill/>
          <a:ln>
            <a:solidFill>
              <a:srgbClr val="00B0F0"/>
            </a:solidFill>
          </a:ln>
        </p:spPr>
        <p:txBody>
          <a:bodyPr wrap="square" rtlCol="0">
            <a:spAutoFit/>
          </a:bodyPr>
          <a:lstStyle/>
          <a:p>
            <a:pPr marL="342900" indent="-342900">
              <a:buFont typeface="+mj-lt"/>
              <a:buAutoNum type="arabicPeriod"/>
            </a:pPr>
            <a:r>
              <a:rPr lang="en-GB" sz="2000" dirty="0" smtClean="0"/>
              <a:t>Memory for </a:t>
            </a:r>
            <a:r>
              <a:rPr lang="en-GB" sz="2000" dirty="0" err="1" smtClean="0"/>
              <a:t>cDerived</a:t>
            </a:r>
            <a:r>
              <a:rPr lang="en-GB" sz="2000" dirty="0" smtClean="0"/>
              <a:t> is set aside (enough for both the Base and Derived portions).</a:t>
            </a:r>
          </a:p>
          <a:p>
            <a:pPr marL="342900" indent="-342900">
              <a:buFont typeface="+mj-lt"/>
              <a:buAutoNum type="arabicPeriod"/>
            </a:pPr>
            <a:r>
              <a:rPr lang="en-GB" sz="2000" dirty="0" smtClean="0"/>
              <a:t>The appropriate Derived constructor is called</a:t>
            </a:r>
          </a:p>
          <a:p>
            <a:pPr marL="342900" indent="-342900">
              <a:buFont typeface="+mj-lt"/>
              <a:buAutoNum type="arabicPeriod"/>
            </a:pPr>
            <a:r>
              <a:rPr lang="en-GB" sz="2000" b="1" dirty="0" smtClean="0"/>
              <a:t>The Base object is constructed first using the appropriate Base constructor</a:t>
            </a:r>
            <a:endParaRPr lang="en-GB" sz="2000" dirty="0" smtClean="0"/>
          </a:p>
          <a:p>
            <a:pPr marL="342900" indent="-342900">
              <a:buFont typeface="+mj-lt"/>
              <a:buAutoNum type="arabicPeriod"/>
            </a:pPr>
            <a:r>
              <a:rPr lang="en-GB" sz="2000" dirty="0" smtClean="0"/>
              <a:t>The initialization list initializes variables</a:t>
            </a:r>
          </a:p>
          <a:p>
            <a:pPr marL="342900" indent="-342900">
              <a:buFont typeface="+mj-lt"/>
              <a:buAutoNum type="arabicPeriod"/>
            </a:pPr>
            <a:r>
              <a:rPr lang="en-GB" sz="2000" dirty="0" smtClean="0"/>
              <a:t>The body of the constructor executes</a:t>
            </a:r>
          </a:p>
          <a:p>
            <a:pPr marL="342900" indent="-342900">
              <a:buFont typeface="+mj-lt"/>
              <a:buAutoNum type="arabicPeriod"/>
            </a:pPr>
            <a:r>
              <a:rPr lang="en-GB" sz="2000" dirty="0" smtClean="0"/>
              <a:t>Control is returned to the caller</a:t>
            </a:r>
          </a:p>
          <a:p>
            <a:endParaRPr lang="en-GB" sz="2000" dirty="0"/>
          </a:p>
        </p:txBody>
      </p:sp>
      <p:sp>
        <p:nvSpPr>
          <p:cNvPr id="9" name="ZoneTexte 8"/>
          <p:cNvSpPr txBox="1"/>
          <p:nvPr/>
        </p:nvSpPr>
        <p:spPr>
          <a:xfrm>
            <a:off x="228600" y="3380125"/>
            <a:ext cx="3505200" cy="3477875"/>
          </a:xfrm>
          <a:prstGeom prst="rect">
            <a:avLst/>
          </a:prstGeom>
          <a:noFill/>
          <a:ln>
            <a:solidFill>
              <a:srgbClr val="FF0000"/>
            </a:solidFill>
          </a:ln>
        </p:spPr>
        <p:txBody>
          <a:bodyPr wrap="square" rtlCol="0">
            <a:spAutoFit/>
          </a:bodyPr>
          <a:lstStyle/>
          <a:p>
            <a:pPr marL="342900" indent="-342900">
              <a:buFont typeface="+mj-lt"/>
              <a:buAutoNum type="arabicPeriod"/>
            </a:pPr>
            <a:r>
              <a:rPr lang="en-GB" sz="2000" dirty="0" smtClean="0"/>
              <a:t>Memory for </a:t>
            </a:r>
            <a:r>
              <a:rPr lang="en-GB" sz="2000" dirty="0" err="1" smtClean="0"/>
              <a:t>cBase</a:t>
            </a:r>
            <a:r>
              <a:rPr lang="en-GB" sz="2000" dirty="0" smtClean="0"/>
              <a:t> is set aside</a:t>
            </a:r>
          </a:p>
          <a:p>
            <a:pPr marL="342900" indent="-342900">
              <a:buFont typeface="+mj-lt"/>
              <a:buAutoNum type="arabicPeriod"/>
            </a:pPr>
            <a:r>
              <a:rPr lang="en-GB" sz="2000" dirty="0" smtClean="0"/>
              <a:t>The appropriate Base constructor is called</a:t>
            </a:r>
          </a:p>
          <a:p>
            <a:pPr marL="342900" indent="-342900">
              <a:buFont typeface="+mj-lt"/>
              <a:buAutoNum type="arabicPeriod"/>
            </a:pPr>
            <a:r>
              <a:rPr lang="en-GB" sz="2000" dirty="0" smtClean="0"/>
              <a:t>The initialization list initializes variables</a:t>
            </a:r>
          </a:p>
          <a:p>
            <a:pPr marL="342900" indent="-342900">
              <a:buFont typeface="+mj-lt"/>
              <a:buAutoNum type="arabicPeriod"/>
            </a:pPr>
            <a:r>
              <a:rPr lang="en-GB" sz="2000" dirty="0" smtClean="0"/>
              <a:t>The body of the constructor executes</a:t>
            </a:r>
          </a:p>
          <a:p>
            <a:pPr marL="342900" indent="-342900">
              <a:buFont typeface="+mj-lt"/>
              <a:buAutoNum type="arabicPeriod"/>
            </a:pPr>
            <a:r>
              <a:rPr lang="en-GB" sz="2000" dirty="0" smtClean="0"/>
              <a:t>Control is returned to the caller</a:t>
            </a:r>
          </a:p>
          <a:p>
            <a:endParaRPr lang="en-GB" sz="2000" dirty="0"/>
          </a:p>
        </p:txBody>
      </p:sp>
      <p:sp>
        <p:nvSpPr>
          <p:cNvPr id="7" name="Espace réservé du numéro de diapositive 6"/>
          <p:cNvSpPr>
            <a:spLocks noGrp="1"/>
          </p:cNvSpPr>
          <p:nvPr>
            <p:ph type="sldNum" sz="quarter" idx="16"/>
          </p:nvPr>
        </p:nvSpPr>
        <p:spPr/>
        <p:txBody>
          <a:bodyPr>
            <a:normAutofit fontScale="85000" lnSpcReduction="20000"/>
          </a:bodyPr>
          <a:lstStyle/>
          <a:p>
            <a:pPr algn="ctr" eaLnBrk="1" latinLnBrk="0" hangingPunct="1"/>
            <a:fld id="{F0C94032-CD4C-4C25-B0C2-CEC720522D92}" type="slidenum">
              <a:rPr kumimoji="0" lang="en-US" smtClean="0"/>
              <a:pPr algn="ctr" eaLnBrk="1" latinLnBrk="0" hangingPunct="1"/>
              <a:t>75</a:t>
            </a:fld>
            <a:endParaRPr kumimoji="0" lang="en-US"/>
          </a:p>
        </p:txBody>
      </p:sp>
      <mc:AlternateContent xmlns:mc="http://schemas.openxmlformats.org/markup-compatibility/2006" xmlns:p14="http://schemas.microsoft.com/office/powerpoint/2010/main">
        <mc:Choice Requires="p14">
          <p:contentPart p14:bwMode="auto" r:id="rId5">
            <p14:nvContentPartPr>
              <p14:cNvPr id="143361" name="Ink 1"/>
              <p14:cNvContentPartPr>
                <a14:cpLocks xmlns:a14="http://schemas.microsoft.com/office/drawing/2010/main" noRot="1" noChangeAspect="1" noEditPoints="1" noChangeArrowheads="1" noChangeShapeType="1"/>
              </p14:cNvContentPartPr>
              <p14:nvPr/>
            </p14:nvContentPartPr>
            <p14:xfrm>
              <a:off x="204122338" y="247421400"/>
              <a:ext cx="0" cy="0"/>
            </p14:xfrm>
          </p:contentPart>
        </mc:Choice>
        <mc:Fallback xmlns="">
          <p:pic>
            <p:nvPicPr>
              <p:cNvPr id="143361" name="Ink 1"/>
              <p:cNvPicPr>
                <a:picLocks noRot="1" noChangeAspect="1" noEditPoints="1" noChangeArrowheads="1" noChangeShapeType="1"/>
              </p:cNvPicPr>
              <p:nvPr/>
            </p:nvPicPr>
            <p:blipFill>
              <a:blip r:embed="rId6"/>
              <a:stretch>
                <a:fillRect/>
              </a:stretch>
            </p:blipFill>
            <p:spPr>
              <a:xfrm>
                <a:off x="204122338" y="247421400"/>
                <a:ext cx="0" cy="0"/>
              </a:xfrm>
              <a:prstGeom prst="rect">
                <a:avLst/>
              </a:prstGeom>
            </p:spPr>
          </p:pic>
        </mc:Fallback>
      </mc:AlternateContent>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1600200"/>
            <a:ext cx="9144000" cy="5029200"/>
          </a:xfrm>
        </p:spPr>
        <p:txBody>
          <a:bodyPr/>
          <a:lstStyle/>
          <a:p>
            <a:r>
              <a:rPr lang="en-GB" dirty="0" smtClean="0"/>
              <a:t>How to set both </a:t>
            </a:r>
            <a:r>
              <a:rPr lang="en-GB" dirty="0" err="1" smtClean="0"/>
              <a:t>m_dValue</a:t>
            </a:r>
            <a:r>
              <a:rPr lang="en-GB" dirty="0" smtClean="0"/>
              <a:t> (from the Derived portion of the object) and </a:t>
            </a:r>
            <a:r>
              <a:rPr lang="en-GB" dirty="0" err="1" smtClean="0"/>
              <a:t>m_nValue</a:t>
            </a:r>
            <a:r>
              <a:rPr lang="en-GB" dirty="0" smtClean="0"/>
              <a:t> (from the Base portion of the object) when we create a Derived object?</a:t>
            </a:r>
            <a:endParaRPr lang="en-GB" dirty="0"/>
          </a:p>
        </p:txBody>
      </p:sp>
      <p:sp>
        <p:nvSpPr>
          <p:cNvPr id="4" name="Titre 1"/>
          <p:cNvSpPr>
            <a:spLocks noGrp="1"/>
          </p:cNvSpPr>
          <p:nvPr>
            <p:ph type="title"/>
          </p:nvPr>
        </p:nvSpPr>
        <p:spPr/>
        <p:txBody>
          <a:bodyPr/>
          <a:lstStyle/>
          <a:p>
            <a:r>
              <a:rPr lang="en-GB" dirty="0" smtClean="0"/>
              <a:t>Initializing base class members</a:t>
            </a:r>
            <a:endParaRPr lang="en-GB" dirty="0"/>
          </a:p>
        </p:txBody>
      </p:sp>
      <p:pic>
        <p:nvPicPr>
          <p:cNvPr id="9219" name="Picture 3"/>
          <p:cNvPicPr>
            <a:picLocks noChangeAspect="1" noChangeArrowheads="1"/>
          </p:cNvPicPr>
          <p:nvPr/>
        </p:nvPicPr>
        <p:blipFill>
          <a:blip r:embed="rId3" cstate="print"/>
          <a:srcRect/>
          <a:stretch>
            <a:fillRect/>
          </a:stretch>
        </p:blipFill>
        <p:spPr bwMode="auto">
          <a:xfrm>
            <a:off x="144220" y="3581400"/>
            <a:ext cx="4326611" cy="2819400"/>
          </a:xfrm>
          <a:prstGeom prst="rect">
            <a:avLst/>
          </a:prstGeom>
          <a:noFill/>
          <a:ln w="9525">
            <a:solidFill>
              <a:srgbClr val="00B0F0"/>
            </a:solid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4635003" y="3581400"/>
            <a:ext cx="4368091" cy="2819400"/>
          </a:xfrm>
          <a:prstGeom prst="rect">
            <a:avLst/>
          </a:prstGeom>
          <a:noFill/>
          <a:ln w="9525">
            <a:solidFill>
              <a:srgbClr val="00B0F0"/>
            </a:solidFill>
            <a:miter lim="800000"/>
            <a:headEnd/>
            <a:tailEnd/>
          </a:ln>
        </p:spPr>
      </p:pic>
      <p:sp>
        <p:nvSpPr>
          <p:cNvPr id="9" name="Multiplier 8"/>
          <p:cNvSpPr/>
          <p:nvPr/>
        </p:nvSpPr>
        <p:spPr>
          <a:xfrm>
            <a:off x="2895600" y="3429000"/>
            <a:ext cx="1143000" cy="1676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76</a:t>
            </a:fld>
            <a:endParaRPr lang="fr-F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r>
              <a:rPr lang="en-GB" dirty="0" smtClean="0"/>
              <a:t>Fortunately, C++ gives us the ability to explicitly choose which </a:t>
            </a:r>
            <a:r>
              <a:rPr lang="en-GB" b="1" u="sng" dirty="0" smtClean="0"/>
              <a:t>Base class constructor </a:t>
            </a:r>
            <a:r>
              <a:rPr lang="en-GB" dirty="0" smtClean="0"/>
              <a:t>will be called! To do this, simply add a call to the base class Constructor in the initialization list of the derived class:</a:t>
            </a:r>
          </a:p>
          <a:p>
            <a:endParaRPr lang="en-GB" dirty="0"/>
          </a:p>
        </p:txBody>
      </p:sp>
      <p:pic>
        <p:nvPicPr>
          <p:cNvPr id="10242" name="Picture 2"/>
          <p:cNvPicPr>
            <a:picLocks noChangeAspect="1" noChangeArrowheads="1"/>
          </p:cNvPicPr>
          <p:nvPr/>
        </p:nvPicPr>
        <p:blipFill>
          <a:blip r:embed="rId3" cstate="print"/>
          <a:srcRect/>
          <a:stretch>
            <a:fillRect/>
          </a:stretch>
        </p:blipFill>
        <p:spPr bwMode="auto">
          <a:xfrm>
            <a:off x="762000" y="4038600"/>
            <a:ext cx="7925223" cy="2636858"/>
          </a:xfrm>
          <a:prstGeom prst="rect">
            <a:avLst/>
          </a:prstGeom>
          <a:noFill/>
          <a:ln w="9525">
            <a:solidFill>
              <a:srgbClr val="00B0F0"/>
            </a:solidFill>
            <a:miter lim="800000"/>
            <a:headEnd/>
            <a:tailEnd/>
          </a:ln>
        </p:spPr>
      </p:pic>
      <p:sp>
        <p:nvSpPr>
          <p:cNvPr id="5" name="Sourire 4"/>
          <p:cNvSpPr/>
          <p:nvPr/>
        </p:nvSpPr>
        <p:spPr>
          <a:xfrm>
            <a:off x="7239000" y="4267200"/>
            <a:ext cx="914400" cy="914400"/>
          </a:xfrm>
          <a:prstGeom prst="smileyFac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re 1"/>
          <p:cNvSpPr>
            <a:spLocks noGrp="1"/>
          </p:cNvSpPr>
          <p:nvPr>
            <p:ph type="title"/>
          </p:nvPr>
        </p:nvSpPr>
        <p:spPr>
          <a:xfrm>
            <a:off x="612648" y="152400"/>
            <a:ext cx="8153400" cy="990600"/>
          </a:xfrm>
        </p:spPr>
        <p:txBody>
          <a:bodyPr/>
          <a:lstStyle/>
          <a:p>
            <a:pPr algn="ctr"/>
            <a:r>
              <a:rPr lang="en-GB" dirty="0" smtClean="0"/>
              <a:t>Initializing base class members</a:t>
            </a:r>
            <a:endParaRPr lang="en-GB" dirty="0"/>
          </a:p>
        </p:txBody>
      </p:sp>
      <p:sp>
        <p:nvSpPr>
          <p:cNvPr id="7" name="Espace réservé du numéro de diapositive 6"/>
          <p:cNvSpPr>
            <a:spLocks noGrp="1"/>
          </p:cNvSpPr>
          <p:nvPr>
            <p:ph type="sldNum" sz="quarter" idx="12"/>
          </p:nvPr>
        </p:nvSpPr>
        <p:spPr/>
        <p:txBody>
          <a:bodyPr>
            <a:normAutofit fontScale="85000" lnSpcReduction="20000"/>
          </a:bodyPr>
          <a:lstStyle/>
          <a:p>
            <a:fld id="{758E1F3F-43A9-4309-BC8D-D78F168F78EF}" type="slidenum">
              <a:rPr lang="fr-FR" smtClean="0"/>
              <a:pPr/>
              <a:t>77</a:t>
            </a:fld>
            <a:endParaRPr lang="fr-FR"/>
          </a:p>
        </p:txBody>
      </p:sp>
      <mc:AlternateContent xmlns:mc="http://schemas.openxmlformats.org/markup-compatibility/2006" xmlns:p14="http://schemas.microsoft.com/office/powerpoint/2010/main">
        <mc:Choice Requires="p14">
          <p:contentPart p14:bwMode="auto" r:id="rId4">
            <p14:nvContentPartPr>
              <p14:cNvPr id="3074" name="Ink 2"/>
              <p14:cNvContentPartPr>
                <a14:cpLocks xmlns:a14="http://schemas.microsoft.com/office/drawing/2010/main" noRot="1" noChangeAspect="1" noEditPoints="1" noChangeArrowheads="1" noChangeShapeType="1"/>
              </p14:cNvContentPartPr>
              <p14:nvPr/>
            </p14:nvContentPartPr>
            <p14:xfrm>
              <a:off x="5521325" y="4535488"/>
              <a:ext cx="1147763" cy="454025"/>
            </p14:xfrm>
          </p:contentPart>
        </mc:Choice>
        <mc:Fallback xmlns="">
          <p:pic>
            <p:nvPicPr>
              <p:cNvPr id="3074" name="Ink 2"/>
              <p:cNvPicPr>
                <a:picLocks noRot="1" noChangeAspect="1" noEditPoints="1" noChangeArrowheads="1" noChangeShapeType="1"/>
              </p:cNvPicPr>
              <p:nvPr/>
            </p:nvPicPr>
            <p:blipFill>
              <a:blip r:embed="rId5"/>
              <a:stretch>
                <a:fillRect/>
              </a:stretch>
            </p:blipFill>
            <p:spPr>
              <a:xfrm>
                <a:off x="5505504" y="4471809"/>
                <a:ext cx="1179406" cy="581022"/>
              </a:xfrm>
              <a:prstGeom prst="rect">
                <a:avLst/>
              </a:prstGeom>
            </p:spPr>
          </p:pic>
        </mc:Fallback>
      </mc:AlternateContent>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85800" y="1600200"/>
            <a:ext cx="8153400" cy="4495800"/>
          </a:xfrm>
        </p:spPr>
        <p:txBody>
          <a:bodyPr>
            <a:noAutofit/>
          </a:bodyPr>
          <a:lstStyle/>
          <a:p>
            <a:pPr>
              <a:buNone/>
            </a:pPr>
            <a:r>
              <a:rPr lang="en-GB" sz="3200" dirty="0" smtClean="0"/>
              <a:t>In more detail, here’s what happens:</a:t>
            </a:r>
          </a:p>
          <a:p>
            <a:pPr marL="514350" indent="-514350">
              <a:buFont typeface="+mj-lt"/>
              <a:buAutoNum type="arabicParenR"/>
            </a:pPr>
            <a:r>
              <a:rPr lang="en-GB" sz="2000" dirty="0" smtClean="0"/>
              <a:t>Memory for </a:t>
            </a:r>
            <a:r>
              <a:rPr lang="en-GB" sz="2000" dirty="0" err="1" smtClean="0"/>
              <a:t>cDerived</a:t>
            </a:r>
            <a:r>
              <a:rPr lang="en-GB" sz="2000" dirty="0" smtClean="0"/>
              <a:t> is allocated.</a:t>
            </a:r>
          </a:p>
          <a:p>
            <a:pPr marL="514350" indent="-514350">
              <a:buFont typeface="+mj-lt"/>
              <a:buAutoNum type="arabicParenR"/>
            </a:pPr>
            <a:r>
              <a:rPr lang="en-GB" sz="2000" dirty="0" smtClean="0"/>
              <a:t>The Derived(double, </a:t>
            </a:r>
            <a:r>
              <a:rPr lang="en-GB" sz="2000" dirty="0" err="1" smtClean="0"/>
              <a:t>int</a:t>
            </a:r>
            <a:r>
              <a:rPr lang="en-GB" sz="2000" dirty="0" smtClean="0"/>
              <a:t>) constructor is called, where </a:t>
            </a:r>
            <a:r>
              <a:rPr lang="en-GB" sz="2000" dirty="0" err="1" smtClean="0"/>
              <a:t>dValue</a:t>
            </a:r>
            <a:r>
              <a:rPr lang="en-GB" sz="2000" dirty="0" smtClean="0"/>
              <a:t> = 1.3, and </a:t>
            </a:r>
            <a:r>
              <a:rPr lang="en-GB" sz="2000" dirty="0" err="1" smtClean="0"/>
              <a:t>nValue</a:t>
            </a:r>
            <a:r>
              <a:rPr lang="en-GB" sz="2000" dirty="0" smtClean="0"/>
              <a:t> = 5</a:t>
            </a:r>
          </a:p>
          <a:p>
            <a:pPr marL="514350" indent="-514350">
              <a:buFont typeface="+mj-lt"/>
              <a:buAutoNum type="arabicParenR"/>
            </a:pPr>
            <a:r>
              <a:rPr lang="en-GB" sz="2000" dirty="0" smtClean="0"/>
              <a:t>The compiler looks to see if we’ve asked for a particular Base class constructor. We have! So it calls Base(</a:t>
            </a:r>
            <a:r>
              <a:rPr lang="en-GB" sz="2000" dirty="0" err="1" smtClean="0"/>
              <a:t>int</a:t>
            </a:r>
            <a:r>
              <a:rPr lang="en-GB" sz="2000" dirty="0" smtClean="0"/>
              <a:t>) with </a:t>
            </a:r>
            <a:r>
              <a:rPr lang="en-GB" sz="2000" dirty="0" err="1" smtClean="0"/>
              <a:t>nValue</a:t>
            </a:r>
            <a:r>
              <a:rPr lang="en-GB" sz="2000" dirty="0" smtClean="0"/>
              <a:t> = 5.</a:t>
            </a:r>
          </a:p>
          <a:p>
            <a:pPr marL="514350" indent="-514350">
              <a:buFont typeface="+mj-lt"/>
              <a:buAutoNum type="arabicParenR"/>
            </a:pPr>
            <a:r>
              <a:rPr lang="en-GB" sz="2000" dirty="0" smtClean="0"/>
              <a:t>The base class constructor initialization list sets </a:t>
            </a:r>
            <a:r>
              <a:rPr lang="en-GB" sz="2000" dirty="0" err="1" smtClean="0"/>
              <a:t>m_nValue</a:t>
            </a:r>
            <a:r>
              <a:rPr lang="en-GB" sz="2000" dirty="0" smtClean="0"/>
              <a:t> to 5</a:t>
            </a:r>
          </a:p>
          <a:p>
            <a:pPr marL="514350" indent="-514350">
              <a:buFont typeface="+mj-lt"/>
              <a:buAutoNum type="arabicParenR"/>
            </a:pPr>
            <a:r>
              <a:rPr lang="en-GB" sz="2000" dirty="0" smtClean="0"/>
              <a:t>The base class constructor body executes</a:t>
            </a:r>
          </a:p>
          <a:p>
            <a:pPr marL="514350" indent="-514350">
              <a:buFont typeface="+mj-lt"/>
              <a:buAutoNum type="arabicParenR"/>
            </a:pPr>
            <a:r>
              <a:rPr lang="en-GB" sz="2000" dirty="0" smtClean="0"/>
              <a:t>The base class constructor returns</a:t>
            </a:r>
          </a:p>
          <a:p>
            <a:pPr marL="514350" indent="-514350">
              <a:buFont typeface="+mj-lt"/>
              <a:buAutoNum type="arabicParenR"/>
            </a:pPr>
            <a:r>
              <a:rPr lang="en-GB" sz="2000" dirty="0" smtClean="0"/>
              <a:t>The derived class </a:t>
            </a:r>
            <a:r>
              <a:rPr lang="en-GB" sz="2000" dirty="0" err="1" smtClean="0"/>
              <a:t>constuctor</a:t>
            </a:r>
            <a:r>
              <a:rPr lang="en-GB" sz="2000" dirty="0" smtClean="0"/>
              <a:t> initialization list sets </a:t>
            </a:r>
            <a:r>
              <a:rPr lang="en-GB" sz="2000" dirty="0" err="1" smtClean="0"/>
              <a:t>m_dValue</a:t>
            </a:r>
            <a:r>
              <a:rPr lang="en-GB" sz="2000" dirty="0" smtClean="0"/>
              <a:t> to 1.3</a:t>
            </a:r>
          </a:p>
          <a:p>
            <a:pPr marL="514350" indent="-514350">
              <a:buFont typeface="+mj-lt"/>
              <a:buAutoNum type="arabicParenR"/>
            </a:pPr>
            <a:r>
              <a:rPr lang="en-GB" sz="2000" dirty="0" smtClean="0"/>
              <a:t>The derived class constructor body executes</a:t>
            </a:r>
          </a:p>
          <a:p>
            <a:pPr marL="514350" indent="-514350">
              <a:buFont typeface="+mj-lt"/>
              <a:buAutoNum type="arabicParenR"/>
            </a:pPr>
            <a:r>
              <a:rPr lang="en-GB" sz="2000" dirty="0" smtClean="0"/>
              <a:t>The derived class constructor returns</a:t>
            </a:r>
          </a:p>
          <a:p>
            <a:endParaRPr lang="en-GB" sz="1600" dirty="0"/>
          </a:p>
        </p:txBody>
      </p:sp>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78</a:t>
            </a:fld>
            <a:endParaRPr lang="fr-FR"/>
          </a:p>
        </p:txBody>
      </p:sp>
      <p:pic>
        <p:nvPicPr>
          <p:cNvPr id="149506" name="Picture 2"/>
          <p:cNvPicPr>
            <a:picLocks noChangeAspect="1" noChangeArrowheads="1"/>
          </p:cNvPicPr>
          <p:nvPr/>
        </p:nvPicPr>
        <p:blipFill>
          <a:blip r:embed="rId3" cstate="print"/>
          <a:srcRect/>
          <a:stretch>
            <a:fillRect/>
          </a:stretch>
        </p:blipFill>
        <p:spPr bwMode="auto">
          <a:xfrm>
            <a:off x="1600200" y="228600"/>
            <a:ext cx="497205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Inheritance chains</a:t>
            </a:r>
            <a:endParaRPr lang="en-GB" dirty="0"/>
          </a:p>
        </p:txBody>
      </p:sp>
      <p:pic>
        <p:nvPicPr>
          <p:cNvPr id="11266" name="Picture 2"/>
          <p:cNvPicPr>
            <a:picLocks noGrp="1" noChangeAspect="1" noChangeArrowheads="1"/>
          </p:cNvPicPr>
          <p:nvPr>
            <p:ph sz="quarter" idx="1"/>
          </p:nvPr>
        </p:nvPicPr>
        <p:blipFill>
          <a:blip r:embed="rId2" cstate="print"/>
          <a:srcRect/>
          <a:stretch>
            <a:fillRect/>
          </a:stretch>
        </p:blipFill>
        <p:spPr bwMode="auto">
          <a:xfrm>
            <a:off x="1143000" y="1219200"/>
            <a:ext cx="5867400" cy="5638800"/>
          </a:xfrm>
          <a:prstGeom prst="rect">
            <a:avLst/>
          </a:prstGeom>
          <a:noFill/>
          <a:ln w="9525">
            <a:solidFill>
              <a:srgbClr val="0070C0"/>
            </a:solidFill>
            <a:miter lim="800000"/>
            <a:headEnd/>
            <a:tailEnd/>
          </a:ln>
        </p:spPr>
      </p:pic>
      <p:sp>
        <p:nvSpPr>
          <p:cNvPr id="4" name="ZoneTexte 3"/>
          <p:cNvSpPr txBox="1"/>
          <p:nvPr/>
        </p:nvSpPr>
        <p:spPr>
          <a:xfrm>
            <a:off x="7086600" y="2209800"/>
            <a:ext cx="1752600" cy="2677656"/>
          </a:xfrm>
          <a:prstGeom prst="rect">
            <a:avLst/>
          </a:prstGeom>
          <a:noFill/>
        </p:spPr>
        <p:txBody>
          <a:bodyPr wrap="square" rtlCol="0">
            <a:spAutoFit/>
          </a:bodyPr>
          <a:lstStyle/>
          <a:p>
            <a:r>
              <a:rPr lang="fr-FR" sz="2800" dirty="0" smtClean="0">
                <a:solidFill>
                  <a:srgbClr val="FF0000"/>
                </a:solidFill>
              </a:rPr>
              <a:t>Explain how the object cClass is initialised? </a:t>
            </a:r>
            <a:endParaRPr lang="en-GB" sz="2800" dirty="0">
              <a:solidFill>
                <a:srgbClr val="FF0000"/>
              </a:solidFill>
            </a:endParaRPr>
          </a:p>
        </p:txBody>
      </p:sp>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79</a:t>
            </a:fld>
            <a:endParaRPr lang="fr-FR"/>
          </a:p>
        </p:txBody>
      </p:sp>
      <mc:AlternateContent xmlns:mc="http://schemas.openxmlformats.org/markup-compatibility/2006" xmlns:p14="http://schemas.microsoft.com/office/powerpoint/2010/main">
        <mc:Choice Requires="p14">
          <p:contentPart p14:bwMode="auto" r:id="rId3">
            <p14:nvContentPartPr>
              <p14:cNvPr id="4098" name="Ink 2"/>
              <p14:cNvContentPartPr>
                <a14:cpLocks xmlns:a14="http://schemas.microsoft.com/office/drawing/2010/main" noRot="1" noChangeAspect="1" noEditPoints="1" noChangeArrowheads="1" noChangeShapeType="1"/>
              </p14:cNvContentPartPr>
              <p14:nvPr/>
            </p14:nvContentPartPr>
            <p14:xfrm>
              <a:off x="1989138" y="1835150"/>
              <a:ext cx="866775" cy="42863"/>
            </p14:xfrm>
          </p:contentPart>
        </mc:Choice>
        <mc:Fallback xmlns="">
          <p:pic>
            <p:nvPicPr>
              <p:cNvPr id="4098" name="Ink 2"/>
              <p:cNvPicPr>
                <a:picLocks noRot="1" noChangeAspect="1" noEditPoints="1" noChangeArrowheads="1" noChangeShapeType="1"/>
              </p:cNvPicPr>
              <p:nvPr/>
            </p:nvPicPr>
            <p:blipFill>
              <a:blip r:embed="rId4"/>
              <a:stretch>
                <a:fillRect/>
              </a:stretch>
            </p:blipFill>
            <p:spPr>
              <a:xfrm>
                <a:off x="1972920" y="1771396"/>
                <a:ext cx="898851" cy="1700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099" name="Ink 3"/>
              <p14:cNvContentPartPr>
                <a14:cpLocks xmlns:a14="http://schemas.microsoft.com/office/drawing/2010/main" noRot="1" noChangeAspect="1" noEditPoints="1" noChangeArrowheads="1" noChangeShapeType="1"/>
              </p14:cNvContentPartPr>
              <p14:nvPr/>
            </p14:nvContentPartPr>
            <p14:xfrm>
              <a:off x="1963738" y="3094038"/>
              <a:ext cx="1954212" cy="44450"/>
            </p14:xfrm>
          </p:contentPart>
        </mc:Choice>
        <mc:Fallback xmlns="">
          <p:pic>
            <p:nvPicPr>
              <p:cNvPr id="4099" name="Ink 3"/>
              <p:cNvPicPr>
                <a:picLocks noRot="1" noChangeAspect="1" noEditPoints="1" noChangeArrowheads="1" noChangeShapeType="1"/>
              </p:cNvPicPr>
              <p:nvPr/>
            </p:nvPicPr>
            <p:blipFill>
              <a:blip r:embed="rId6"/>
              <a:stretch>
                <a:fillRect/>
              </a:stretch>
            </p:blipFill>
            <p:spPr>
              <a:xfrm>
                <a:off x="1947903" y="3033393"/>
                <a:ext cx="1985882" cy="1660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00" name="Ink 4"/>
              <p14:cNvContentPartPr>
                <a14:cpLocks xmlns:a14="http://schemas.microsoft.com/office/drawing/2010/main" noRot="1" noChangeAspect="1" noEditPoints="1" noChangeArrowheads="1" noChangeShapeType="1"/>
              </p14:cNvContentPartPr>
              <p14:nvPr/>
            </p14:nvContentPartPr>
            <p14:xfrm>
              <a:off x="1893888" y="4551363"/>
              <a:ext cx="1998662" cy="34925"/>
            </p14:xfrm>
          </p:contentPart>
        </mc:Choice>
        <mc:Fallback xmlns="">
          <p:pic>
            <p:nvPicPr>
              <p:cNvPr id="4100" name="Ink 4"/>
              <p:cNvPicPr>
                <a:picLocks noRot="1" noChangeAspect="1" noEditPoints="1" noChangeArrowheads="1" noChangeShapeType="1"/>
              </p:cNvPicPr>
              <p:nvPr/>
            </p:nvPicPr>
            <p:blipFill>
              <a:blip r:embed="rId8"/>
              <a:stretch>
                <a:fillRect/>
              </a:stretch>
            </p:blipFill>
            <p:spPr>
              <a:xfrm>
                <a:off x="1877677" y="4494448"/>
                <a:ext cx="2030724" cy="1487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01" name="Ink 5"/>
              <p14:cNvContentPartPr>
                <a14:cpLocks xmlns:a14="http://schemas.microsoft.com/office/drawing/2010/main" noRot="1" noChangeAspect="1" noEditPoints="1" noChangeArrowheads="1" noChangeShapeType="1"/>
              </p14:cNvContentPartPr>
              <p14:nvPr/>
            </p14:nvContentPartPr>
            <p14:xfrm>
              <a:off x="1989138" y="3086100"/>
              <a:ext cx="1928812" cy="25400"/>
            </p14:xfrm>
          </p:contentPart>
        </mc:Choice>
        <mc:Fallback xmlns="">
          <p:pic>
            <p:nvPicPr>
              <p:cNvPr id="4101" name="Ink 5"/>
              <p:cNvPicPr>
                <a:picLocks noRot="1" noChangeAspect="1" noEditPoints="1" noChangeArrowheads="1" noChangeShapeType="1"/>
              </p:cNvPicPr>
              <p:nvPr/>
            </p:nvPicPr>
            <p:blipFill>
              <a:blip r:embed="rId10"/>
              <a:stretch>
                <a:fillRect/>
              </a:stretch>
            </p:blipFill>
            <p:spPr>
              <a:xfrm>
                <a:off x="1972936" y="3047343"/>
                <a:ext cx="1960857" cy="10269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02" name="Ink 6"/>
              <p14:cNvContentPartPr>
                <a14:cpLocks xmlns:a14="http://schemas.microsoft.com/office/drawing/2010/main" noRot="1" noChangeAspect="1" noEditPoints="1" noChangeArrowheads="1" noChangeShapeType="1"/>
              </p14:cNvContentPartPr>
              <p14:nvPr/>
            </p14:nvContentPartPr>
            <p14:xfrm>
              <a:off x="2032000" y="1825625"/>
              <a:ext cx="823913" cy="9525"/>
            </p14:xfrm>
          </p:contentPart>
        </mc:Choice>
        <mc:Fallback xmlns="">
          <p:pic>
            <p:nvPicPr>
              <p:cNvPr id="4102" name="Ink 6"/>
              <p:cNvPicPr>
                <a:picLocks noRot="1" noChangeAspect="1" noEditPoints="1" noChangeArrowheads="1" noChangeShapeType="1"/>
              </p:cNvPicPr>
              <p:nvPr/>
            </p:nvPicPr>
            <p:blipFill>
              <a:blip r:embed="rId12"/>
              <a:stretch>
                <a:fillRect/>
              </a:stretch>
            </p:blipFill>
            <p:spPr>
              <a:xfrm>
                <a:off x="2015781" y="1798586"/>
                <a:ext cx="855990" cy="63602"/>
              </a:xfrm>
              <a:prstGeom prst="rect">
                <a:avLst/>
              </a:prstGeom>
            </p:spPr>
          </p:pic>
        </mc:Fallback>
      </mc:AlternateContent>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68027" y="182880"/>
            <a:ext cx="7290054" cy="950976"/>
          </a:xfrm>
        </p:spPr>
        <p:txBody>
          <a:bodyPr/>
          <a:lstStyle/>
          <a:p>
            <a:pPr lvl="0"/>
            <a:r>
              <a:rPr lang="en-US"/>
              <a:t>Example</a:t>
            </a:r>
          </a:p>
        </p:txBody>
      </p:sp>
      <p:pic>
        <p:nvPicPr>
          <p:cNvPr id="3" name="Content Placeholder 4"/>
          <p:cNvPicPr>
            <a:picLocks noGrp="1" noChangeAspect="1"/>
          </p:cNvPicPr>
          <p:nvPr>
            <p:ph idx="1"/>
          </p:nvPr>
        </p:nvPicPr>
        <p:blipFill>
          <a:blip r:embed="rId2" cstate="print"/>
          <a:srcRect l="27160" t="15062" r="28089" b="9905"/>
          <a:stretch>
            <a:fillRect/>
          </a:stretch>
        </p:blipFill>
        <p:spPr>
          <a:xfrm>
            <a:off x="3124200" y="0"/>
            <a:ext cx="6019800" cy="6477000"/>
          </a:xfrm>
        </p:spPr>
      </p:pic>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8</a:t>
            </a:fld>
            <a:endParaRPr lang="fr-F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Remarks</a:t>
            </a:r>
            <a:endParaRPr lang="en-GB" dirty="0"/>
          </a:p>
        </p:txBody>
      </p:sp>
      <p:sp>
        <p:nvSpPr>
          <p:cNvPr id="3" name="Espace réservé du contenu 2"/>
          <p:cNvSpPr>
            <a:spLocks noGrp="1"/>
          </p:cNvSpPr>
          <p:nvPr>
            <p:ph sz="quarter" idx="1"/>
          </p:nvPr>
        </p:nvSpPr>
        <p:spPr/>
        <p:txBody>
          <a:bodyPr/>
          <a:lstStyle/>
          <a:p>
            <a:r>
              <a:rPr lang="en-GB" dirty="0" smtClean="0"/>
              <a:t>It is worth mentioning that constructors can </a:t>
            </a:r>
            <a:r>
              <a:rPr lang="en-GB" u="sng" dirty="0" smtClean="0"/>
              <a:t>only</a:t>
            </a:r>
            <a:r>
              <a:rPr lang="en-GB" dirty="0" smtClean="0"/>
              <a:t> call constructors from their </a:t>
            </a:r>
            <a:r>
              <a:rPr lang="en-GB" u="sng" dirty="0" smtClean="0"/>
              <a:t>immediate parent/base class.</a:t>
            </a:r>
          </a:p>
          <a:p>
            <a:endParaRPr lang="en-GB" u="sng" dirty="0" smtClean="0"/>
          </a:p>
          <a:p>
            <a:r>
              <a:rPr lang="en-GB" dirty="0" smtClean="0"/>
              <a:t>Consequently, the C constructor could not call or pass parameters to the A constructor directly.</a:t>
            </a:r>
          </a:p>
          <a:p>
            <a:endParaRPr lang="en-GB" dirty="0" smtClean="0"/>
          </a:p>
          <a:p>
            <a:r>
              <a:rPr lang="en-GB" dirty="0" smtClean="0"/>
              <a:t>The C constructor can only call the B constructor (which has the responsibility of calling the A constructor).</a:t>
            </a:r>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80</a:t>
            </a:fld>
            <a:endParaRPr lang="fr-F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Destructors</a:t>
            </a:r>
            <a:br>
              <a:rPr lang="en-GB" dirty="0" smtClean="0"/>
            </a:br>
            <a:endParaRPr lang="en-GB" dirty="0"/>
          </a:p>
        </p:txBody>
      </p:sp>
      <p:sp>
        <p:nvSpPr>
          <p:cNvPr id="3" name="Espace réservé du contenu 2"/>
          <p:cNvSpPr>
            <a:spLocks noGrp="1"/>
          </p:cNvSpPr>
          <p:nvPr>
            <p:ph sz="quarter" idx="1"/>
          </p:nvPr>
        </p:nvSpPr>
        <p:spPr/>
        <p:txBody>
          <a:bodyPr/>
          <a:lstStyle/>
          <a:p>
            <a:pPr marL="0" indent="0">
              <a:tabLst>
                <a:tab pos="87313" algn="l"/>
              </a:tabLst>
            </a:pPr>
            <a:r>
              <a:rPr lang="en-GB" dirty="0" smtClean="0"/>
              <a:t>When a derived class is destroyed, each destructor is called in the reverse order of construction.</a:t>
            </a:r>
          </a:p>
          <a:p>
            <a:pPr marL="0" indent="0">
              <a:buNone/>
              <a:tabLst>
                <a:tab pos="87313" algn="l"/>
              </a:tabLst>
            </a:pPr>
            <a:endParaRPr lang="en-GB" dirty="0" smtClean="0"/>
          </a:p>
          <a:p>
            <a:pPr marL="0" indent="0">
              <a:tabLst>
                <a:tab pos="87313" algn="l"/>
              </a:tabLst>
            </a:pPr>
            <a:r>
              <a:rPr lang="en-GB" dirty="0" smtClean="0"/>
              <a:t> In the above example, when </a:t>
            </a:r>
            <a:r>
              <a:rPr lang="en-GB" dirty="0" err="1" smtClean="0"/>
              <a:t>cClass</a:t>
            </a:r>
            <a:r>
              <a:rPr lang="en-GB" dirty="0" smtClean="0"/>
              <a:t> is destroyed, the C destructor is called first, then the B destructor, then the A destructor.</a:t>
            </a:r>
          </a:p>
          <a:p>
            <a:endParaRPr lang="en-GB"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81</a:t>
            </a:fld>
            <a:endParaRPr lang="fr-F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Inheritance and access specifiers</a:t>
            </a:r>
            <a:br>
              <a:rPr lang="en-GB" dirty="0" smtClean="0"/>
            </a:br>
            <a:endParaRPr lang="en-GB" dirty="0"/>
          </a:p>
        </p:txBody>
      </p:sp>
      <p:pic>
        <p:nvPicPr>
          <p:cNvPr id="1026" name="Picture 2"/>
          <p:cNvPicPr>
            <a:picLocks noGrp="1" noChangeAspect="1" noChangeArrowheads="1"/>
          </p:cNvPicPr>
          <p:nvPr>
            <p:ph sz="quarter" idx="1"/>
          </p:nvPr>
        </p:nvPicPr>
        <p:blipFill>
          <a:blip r:embed="rId3" cstate="print"/>
          <a:srcRect l="21884" t="22034" r="19853" b="17774"/>
          <a:stretch>
            <a:fillRect/>
          </a:stretch>
        </p:blipFill>
        <p:spPr bwMode="auto">
          <a:xfrm>
            <a:off x="533400" y="838200"/>
            <a:ext cx="8229600" cy="5562600"/>
          </a:xfrm>
          <a:prstGeom prst="rect">
            <a:avLst/>
          </a:prstGeom>
          <a:noFill/>
          <a:ln w="9525">
            <a:solidFill>
              <a:schemeClr val="accent1"/>
            </a:solidFill>
            <a:miter lim="800000"/>
            <a:headEnd/>
            <a:tailEnd/>
          </a:ln>
        </p:spPr>
      </p:pic>
      <p:sp>
        <p:nvSpPr>
          <p:cNvPr id="5" name="Espace réservé du numéro de diapositive 4"/>
          <p:cNvSpPr>
            <a:spLocks noGrp="1"/>
          </p:cNvSpPr>
          <p:nvPr>
            <p:ph type="sldNum" sz="quarter" idx="12"/>
          </p:nvPr>
        </p:nvSpPr>
        <p:spPr/>
        <p:txBody>
          <a:bodyPr>
            <a:normAutofit fontScale="85000" lnSpcReduction="20000"/>
          </a:bodyPr>
          <a:lstStyle/>
          <a:p>
            <a:fld id="{758E1F3F-43A9-4309-BC8D-D78F168F78EF}" type="slidenum">
              <a:rPr lang="fr-FR" smtClean="0"/>
              <a:pPr/>
              <a:t>82</a:t>
            </a:fld>
            <a:endParaRPr lang="fr-FR"/>
          </a:p>
        </p:txBody>
      </p:sp>
      <mc:AlternateContent xmlns:mc="http://schemas.openxmlformats.org/markup-compatibility/2006" xmlns:p14="http://schemas.microsoft.com/office/powerpoint/2010/main">
        <mc:Choice Requires="p14">
          <p:contentPart p14:bwMode="auto" r:id="rId4">
            <p14:nvContentPartPr>
              <p14:cNvPr id="3" name="Ink 2"/>
              <p14:cNvContentPartPr>
                <a14:cpLocks xmlns:a14="http://schemas.microsoft.com/office/drawing/2010/main" noRot="1" noChangeAspect="1" noEditPoints="1" noChangeArrowheads="1" noChangeShapeType="1"/>
              </p14:cNvContentPartPr>
              <p14:nvPr/>
            </p14:nvContentPartPr>
            <p14:xfrm>
              <a:off x="617538" y="2125663"/>
              <a:ext cx="874712" cy="1587"/>
            </p14:xfrm>
          </p:contentPart>
        </mc:Choice>
        <mc:Fallback xmlns="">
          <p:pic>
            <p:nvPicPr>
              <p:cNvPr id="3" name="Ink 2"/>
              <p:cNvPicPr>
                <a:picLocks noRot="1" noChangeAspect="1" noEditPoints="1" noChangeArrowheads="1" noChangeShapeType="1"/>
              </p:cNvPicPr>
              <p:nvPr/>
            </p:nvPicPr>
            <p:blipFill>
              <a:blip r:embed="rId5"/>
              <a:stretch>
                <a:fillRect/>
              </a:stretch>
            </p:blipFill>
            <p:spPr>
              <a:xfrm>
                <a:off x="0" y="0"/>
                <a:ext cx="87408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3"/>
              <p14:cNvContentPartPr>
                <a14:cpLocks xmlns:a14="http://schemas.microsoft.com/office/drawing/2010/main" noRot="1" noChangeAspect="1" noEditPoints="1" noChangeArrowheads="1" noChangeShapeType="1"/>
              </p14:cNvContentPartPr>
              <p14:nvPr/>
            </p14:nvContentPartPr>
            <p14:xfrm>
              <a:off x="1157288" y="4525963"/>
              <a:ext cx="2409825" cy="26987"/>
            </p14:xfrm>
          </p:contentPart>
        </mc:Choice>
        <mc:Fallback xmlns="">
          <p:pic>
            <p:nvPicPr>
              <p:cNvPr id="1027" name="Ink 3"/>
              <p:cNvPicPr>
                <a:picLocks noRot="1" noChangeAspect="1" noEditPoints="1" noChangeArrowheads="1" noChangeShapeType="1"/>
              </p:cNvPicPr>
              <p:nvPr/>
            </p:nvPicPr>
            <p:blipFill>
              <a:blip r:embed="rId7"/>
              <a:stretch>
                <a:fillRect/>
              </a:stretch>
            </p:blipFill>
            <p:spPr>
              <a:xfrm>
                <a:off x="1141443" y="4466592"/>
                <a:ext cx="2441514" cy="14606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8" name="Ink 4"/>
              <p14:cNvContentPartPr>
                <a14:cpLocks xmlns:a14="http://schemas.microsoft.com/office/drawing/2010/main" noRot="1" noChangeAspect="1" noEditPoints="1" noChangeArrowheads="1" noChangeShapeType="1"/>
              </p14:cNvContentPartPr>
              <p14:nvPr/>
            </p14:nvContentPartPr>
            <p14:xfrm>
              <a:off x="1808163" y="2803525"/>
              <a:ext cx="473075" cy="17463"/>
            </p14:xfrm>
          </p:contentPart>
        </mc:Choice>
        <mc:Fallback xmlns="">
          <p:pic>
            <p:nvPicPr>
              <p:cNvPr id="1028" name="Ink 4"/>
              <p:cNvPicPr>
                <a:picLocks noRot="1" noChangeAspect="1" noEditPoints="1" noChangeArrowheads="1" noChangeShapeType="1"/>
              </p:cNvPicPr>
              <p:nvPr/>
            </p:nvPicPr>
            <p:blipFill>
              <a:blip r:embed="rId9"/>
              <a:stretch>
                <a:fillRect/>
              </a:stretch>
            </p:blipFill>
            <p:spPr>
              <a:xfrm>
                <a:off x="1792286" y="2746285"/>
                <a:ext cx="504830" cy="13194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9" name="Ink 5"/>
              <p14:cNvContentPartPr>
                <a14:cpLocks xmlns:a14="http://schemas.microsoft.com/office/drawing/2010/main" noRot="1" noChangeAspect="1" noEditPoints="1" noChangeArrowheads="1" noChangeShapeType="1"/>
              </p14:cNvContentPartPr>
              <p14:nvPr/>
            </p14:nvContentPartPr>
            <p14:xfrm>
              <a:off x="950913" y="6094413"/>
              <a:ext cx="1835150" cy="44450"/>
            </p14:xfrm>
          </p:contentPart>
        </mc:Choice>
        <mc:Fallback xmlns="">
          <p:pic>
            <p:nvPicPr>
              <p:cNvPr id="1029" name="Ink 5"/>
              <p:cNvPicPr>
                <a:picLocks noRot="1" noChangeAspect="1" noEditPoints="1" noChangeArrowheads="1" noChangeShapeType="1"/>
              </p:cNvPicPr>
              <p:nvPr/>
            </p:nvPicPr>
            <p:blipFill>
              <a:blip r:embed="rId11"/>
              <a:stretch>
                <a:fillRect/>
              </a:stretch>
            </p:blipFill>
            <p:spPr>
              <a:xfrm>
                <a:off x="935071" y="6049455"/>
                <a:ext cx="1866834" cy="13411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0" name="Ink 6"/>
              <p14:cNvContentPartPr>
                <a14:cpLocks xmlns:a14="http://schemas.microsoft.com/office/drawing/2010/main" noRot="1" noChangeAspect="1" noEditPoints="1" noChangeArrowheads="1" noChangeShapeType="1"/>
              </p14:cNvContentPartPr>
              <p14:nvPr/>
            </p14:nvContentPartPr>
            <p14:xfrm>
              <a:off x="3128963" y="6111875"/>
              <a:ext cx="882650" cy="26988"/>
            </p14:xfrm>
          </p:contentPart>
        </mc:Choice>
        <mc:Fallback xmlns="">
          <p:pic>
            <p:nvPicPr>
              <p:cNvPr id="1030" name="Ink 6"/>
              <p:cNvPicPr>
                <a:picLocks noRot="1" noChangeAspect="1" noEditPoints="1" noChangeArrowheads="1" noChangeShapeType="1"/>
              </p:cNvPicPr>
              <p:nvPr/>
            </p:nvPicPr>
            <p:blipFill>
              <a:blip r:embed="rId13"/>
              <a:stretch>
                <a:fillRect/>
              </a:stretch>
            </p:blipFill>
            <p:spPr>
              <a:xfrm>
                <a:off x="3112764" y="6072293"/>
                <a:ext cx="914687" cy="106153"/>
              </a:xfrm>
              <a:prstGeom prst="rect">
                <a:avLst/>
              </a:prstGeom>
            </p:spPr>
          </p:pic>
        </mc:Fallback>
      </mc:AlternateContent>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83</a:t>
            </a:fld>
            <a:endParaRPr lang="fr-FR"/>
          </a:p>
        </p:txBody>
      </p:sp>
      <p:sp>
        <p:nvSpPr>
          <p:cNvPr id="4" name="Espace réservé du contenu 3"/>
          <p:cNvSpPr>
            <a:spLocks noGrp="1"/>
          </p:cNvSpPr>
          <p:nvPr>
            <p:ph sz="quarter" idx="1"/>
          </p:nvPr>
        </p:nvSpPr>
        <p:spPr>
          <a:xfrm>
            <a:off x="612648" y="1600200"/>
            <a:ext cx="8302752" cy="5257800"/>
          </a:xfrm>
        </p:spPr>
        <p:txBody>
          <a:bodyPr>
            <a:normAutofit/>
          </a:bodyPr>
          <a:lstStyle/>
          <a:p>
            <a:r>
              <a:rPr lang="en-GB" sz="2400" dirty="0" smtClean="0"/>
              <a:t>When a derived class inherits from a base class, the access specifiers may change depending on the method of inheritance. </a:t>
            </a:r>
          </a:p>
          <a:p>
            <a:r>
              <a:rPr lang="en-GB" sz="2400" dirty="0" smtClean="0"/>
              <a:t>There are three different ways for classes to inherit from other classes: public, private, and protected.</a:t>
            </a:r>
            <a:endParaRPr lang="en-GB" sz="2400" dirty="0"/>
          </a:p>
        </p:txBody>
      </p:sp>
      <p:pic>
        <p:nvPicPr>
          <p:cNvPr id="5122" name="Picture 2"/>
          <p:cNvPicPr>
            <a:picLocks noChangeAspect="1" noChangeArrowheads="1"/>
          </p:cNvPicPr>
          <p:nvPr/>
        </p:nvPicPr>
        <p:blipFill>
          <a:blip r:embed="rId2" cstate="print"/>
          <a:srcRect/>
          <a:stretch>
            <a:fillRect/>
          </a:stretch>
        </p:blipFill>
        <p:spPr bwMode="auto">
          <a:xfrm>
            <a:off x="838200" y="3276600"/>
            <a:ext cx="7696200" cy="3400425"/>
          </a:xfrm>
          <a:prstGeom prst="rect">
            <a:avLst/>
          </a:prstGeom>
          <a:noFill/>
          <a:ln w="9525">
            <a:solidFill>
              <a:srgbClr val="00B0F0"/>
            </a:solidFill>
            <a:miter lim="800000"/>
            <a:headEnd/>
            <a:tailEnd/>
          </a:ln>
        </p:spPr>
      </p:pic>
      <p:sp>
        <p:nvSpPr>
          <p:cNvPr id="6" name="Titre 1"/>
          <p:cNvSpPr>
            <a:spLocks noGrp="1"/>
          </p:cNvSpPr>
          <p:nvPr>
            <p:ph type="title"/>
          </p:nvPr>
        </p:nvSpPr>
        <p:spPr/>
        <p:txBody>
          <a:bodyPr>
            <a:normAutofit fontScale="90000"/>
          </a:bodyPr>
          <a:lstStyle/>
          <a:p>
            <a:r>
              <a:rPr lang="en-GB" dirty="0" smtClean="0"/>
              <a:t>Inheritance and access specifiers</a:t>
            </a:r>
            <a:br>
              <a:rPr lang="en-GB" dirty="0" smtClean="0"/>
            </a:br>
            <a:endParaRPr lang="en-GB" dirty="0"/>
          </a:p>
        </p:txBody>
      </p:sp>
      <mc:AlternateContent xmlns:mc="http://schemas.openxmlformats.org/markup-compatibility/2006" xmlns:p14="http://schemas.microsoft.com/office/powerpoint/2010/main">
        <mc:Choice Requires="p14">
          <p:contentPart p14:bwMode="auto" r:id="rId3">
            <p14:nvContentPartPr>
              <p14:cNvPr id="5123" name="Ink 3"/>
              <p14:cNvContentPartPr>
                <a14:cpLocks xmlns:a14="http://schemas.microsoft.com/office/drawing/2010/main" noRot="1" noChangeAspect="1" noEditPoints="1" noChangeArrowheads="1" noChangeShapeType="1"/>
              </p14:cNvContentPartPr>
              <p14:nvPr/>
            </p14:nvContentPartPr>
            <p14:xfrm>
              <a:off x="2649538" y="3565525"/>
              <a:ext cx="968375" cy="130175"/>
            </p14:xfrm>
          </p:contentPart>
        </mc:Choice>
        <mc:Fallback xmlns="">
          <p:pic>
            <p:nvPicPr>
              <p:cNvPr id="5123" name="Ink 3"/>
              <p:cNvPicPr>
                <a:picLocks noRot="1" noChangeAspect="1" noEditPoints="1" noChangeArrowheads="1" noChangeShapeType="1"/>
              </p:cNvPicPr>
              <p:nvPr/>
            </p:nvPicPr>
            <p:blipFill>
              <a:blip r:embed="rId4"/>
              <a:stretch>
                <a:fillRect/>
              </a:stretch>
            </p:blipFill>
            <p:spPr>
              <a:xfrm>
                <a:off x="2633663" y="3513098"/>
                <a:ext cx="1000125" cy="23532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24" name="Ink 4"/>
              <p14:cNvContentPartPr>
                <a14:cpLocks xmlns:a14="http://schemas.microsoft.com/office/drawing/2010/main" noRot="1" noChangeAspect="1" noEditPoints="1" noChangeArrowheads="1" noChangeShapeType="1"/>
              </p14:cNvContentPartPr>
              <p14:nvPr/>
            </p14:nvContentPartPr>
            <p14:xfrm>
              <a:off x="2682875" y="4518025"/>
              <a:ext cx="1106488" cy="103188"/>
            </p14:xfrm>
          </p:contentPart>
        </mc:Choice>
        <mc:Fallback xmlns="">
          <p:pic>
            <p:nvPicPr>
              <p:cNvPr id="5124" name="Ink 4"/>
              <p:cNvPicPr>
                <a:picLocks noRot="1" noChangeAspect="1" noEditPoints="1" noChangeArrowheads="1" noChangeShapeType="1"/>
              </p:cNvPicPr>
              <p:nvPr/>
            </p:nvPicPr>
            <p:blipFill>
              <a:blip r:embed="rId6"/>
              <a:stretch>
                <a:fillRect/>
              </a:stretch>
            </p:blipFill>
            <p:spPr>
              <a:xfrm>
                <a:off x="2667073" y="4461624"/>
                <a:ext cx="1138092" cy="21599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125" name="Ink 5"/>
              <p14:cNvContentPartPr>
                <a14:cpLocks xmlns:a14="http://schemas.microsoft.com/office/drawing/2010/main" noRot="1" noChangeAspect="1" noEditPoints="1" noChangeArrowheads="1" noChangeShapeType="1"/>
              </p14:cNvContentPartPr>
              <p14:nvPr/>
            </p14:nvContentPartPr>
            <p14:xfrm>
              <a:off x="2589213" y="6207125"/>
              <a:ext cx="50800" cy="1588"/>
            </p14:xfrm>
          </p:contentPart>
        </mc:Choice>
        <mc:Fallback xmlns="">
          <p:pic>
            <p:nvPicPr>
              <p:cNvPr id="5125" name="Ink 5"/>
              <p:cNvPicPr>
                <a:picLocks noRot="1" noChangeAspect="1" noEditPoints="1" noChangeArrowheads="1" noChangeShapeType="1"/>
              </p:cNvPicPr>
              <p:nvPr/>
            </p:nvPicPr>
            <p:blipFill>
              <a:blip r:embed="rId8"/>
              <a:stretch>
                <a:fillRect/>
              </a:stretch>
            </p:blipFill>
            <p:spPr>
              <a:xfrm>
                <a:off x="0" y="0"/>
                <a:ext cx="5184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26" name="Ink 6"/>
              <p14:cNvContentPartPr>
                <a14:cpLocks xmlns:a14="http://schemas.microsoft.com/office/drawing/2010/main" noRot="1" noChangeAspect="1" noEditPoints="1" noChangeArrowheads="1" noChangeShapeType="1"/>
              </p14:cNvContentPartPr>
              <p14:nvPr/>
            </p14:nvContentPartPr>
            <p14:xfrm>
              <a:off x="3910013" y="6180138"/>
              <a:ext cx="2759075" cy="44450"/>
            </p14:xfrm>
          </p:contentPart>
        </mc:Choice>
        <mc:Fallback xmlns="">
          <p:pic>
            <p:nvPicPr>
              <p:cNvPr id="5126" name="Ink 6"/>
              <p:cNvPicPr>
                <a:picLocks noRot="1" noChangeAspect="1" noEditPoints="1" noChangeArrowheads="1" noChangeShapeType="1"/>
              </p:cNvPicPr>
              <p:nvPr/>
            </p:nvPicPr>
            <p:blipFill>
              <a:blip r:embed="rId10"/>
              <a:stretch>
                <a:fillRect/>
              </a:stretch>
            </p:blipFill>
            <p:spPr>
              <a:xfrm>
                <a:off x="3893819" y="6134128"/>
                <a:ext cx="2791103" cy="1362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27" name="Ink 7"/>
              <p14:cNvContentPartPr>
                <a14:cpLocks xmlns:a14="http://schemas.microsoft.com/office/drawing/2010/main" noRot="1" noChangeAspect="1" noEditPoints="1" noChangeArrowheads="1" noChangeShapeType="1"/>
              </p14:cNvContentPartPr>
              <p14:nvPr/>
            </p14:nvContentPartPr>
            <p14:xfrm>
              <a:off x="2649538" y="5418138"/>
              <a:ext cx="1389062" cy="93662"/>
            </p14:xfrm>
          </p:contentPart>
        </mc:Choice>
        <mc:Fallback xmlns="">
          <p:pic>
            <p:nvPicPr>
              <p:cNvPr id="5127" name="Ink 7"/>
              <p:cNvPicPr>
                <a:picLocks noRot="1" noChangeAspect="1" noEditPoints="1" noChangeArrowheads="1" noChangeShapeType="1"/>
              </p:cNvPicPr>
              <p:nvPr/>
            </p:nvPicPr>
            <p:blipFill>
              <a:blip r:embed="rId12"/>
              <a:stretch>
                <a:fillRect/>
              </a:stretch>
            </p:blipFill>
            <p:spPr>
              <a:xfrm>
                <a:off x="2633712" y="5361941"/>
                <a:ext cx="1420713" cy="206056"/>
              </a:xfrm>
              <a:prstGeom prst="rect">
                <a:avLst/>
              </a:prstGeom>
            </p:spPr>
          </p:pic>
        </mc:Fallback>
      </mc:AlternateContent>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Keep</a:t>
            </a:r>
            <a:r>
              <a:rPr lang="fr-FR" dirty="0" smtClean="0"/>
              <a:t> in </a:t>
            </a:r>
            <a:r>
              <a:rPr lang="fr-FR" dirty="0" err="1" smtClean="0"/>
              <a:t>mind</a:t>
            </a:r>
            <a:r>
              <a:rPr lang="fr-FR" dirty="0" smtClean="0"/>
              <a:t>!</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84</a:t>
            </a:fld>
            <a:endParaRPr lang="fr-FR"/>
          </a:p>
        </p:txBody>
      </p:sp>
      <p:sp>
        <p:nvSpPr>
          <p:cNvPr id="4" name="Espace réservé du contenu 3"/>
          <p:cNvSpPr>
            <a:spLocks noGrp="1"/>
          </p:cNvSpPr>
          <p:nvPr>
            <p:ph sz="quarter" idx="1"/>
          </p:nvPr>
        </p:nvSpPr>
        <p:spPr/>
        <p:txBody>
          <a:bodyPr>
            <a:normAutofit/>
          </a:bodyPr>
          <a:lstStyle/>
          <a:p>
            <a:pPr>
              <a:buNone/>
            </a:pPr>
            <a:r>
              <a:rPr lang="en-GB" dirty="0" smtClean="0"/>
              <a:t>There are three ways that members can be accessed:</a:t>
            </a:r>
          </a:p>
          <a:p>
            <a:r>
              <a:rPr lang="en-GB" dirty="0" smtClean="0"/>
              <a:t>A class can always access it’s own members regardless of access specifier.</a:t>
            </a:r>
          </a:p>
          <a:p>
            <a:r>
              <a:rPr lang="en-GB" dirty="0" smtClean="0"/>
              <a:t>The public accesses the members of a class based on the access specifiers of that class.</a:t>
            </a:r>
          </a:p>
          <a:p>
            <a:r>
              <a:rPr lang="en-GB" dirty="0" smtClean="0"/>
              <a:t>A derived class accesses inherited members based on the access specifiers of its immediate parent. </a:t>
            </a:r>
          </a:p>
          <a:p>
            <a:r>
              <a:rPr lang="en-GB" dirty="0" smtClean="0"/>
              <a:t>A derived class can always access it’s own members regardless of access specifier.</a:t>
            </a:r>
          </a:p>
          <a:p>
            <a:endParaRPr lang="en-GB" dirty="0"/>
          </a:p>
        </p:txBody>
      </p:sp>
      <mc:AlternateContent xmlns:mc="http://schemas.openxmlformats.org/markup-compatibility/2006" xmlns:p14="http://schemas.microsoft.com/office/powerpoint/2010/main">
        <mc:Choice Requires="p14">
          <p:contentPart p14:bwMode="auto" r:id="rId2">
            <p14:nvContentPartPr>
              <p14:cNvPr id="6146" name="Ink 2"/>
              <p14:cNvContentPartPr>
                <a14:cpLocks xmlns:a14="http://schemas.microsoft.com/office/drawing/2010/main" noRot="1" noChangeAspect="1" noEditPoints="1" noChangeArrowheads="1" noChangeShapeType="1"/>
              </p14:cNvContentPartPr>
              <p14:nvPr/>
            </p14:nvContentPartPr>
            <p14:xfrm>
              <a:off x="736600" y="5357813"/>
              <a:ext cx="104775" cy="25400"/>
            </p14:xfrm>
          </p:contentPart>
        </mc:Choice>
        <mc:Fallback xmlns="">
          <p:pic>
            <p:nvPicPr>
              <p:cNvPr id="6146" name="Ink 2"/>
              <p:cNvPicPr>
                <a:picLocks noRot="1" noChangeAspect="1" noEditPoints="1" noChangeArrowheads="1" noChangeShapeType="1"/>
              </p:cNvPicPr>
              <p:nvPr/>
            </p:nvPicPr>
            <p:blipFill>
              <a:blip r:embed="rId3"/>
              <a:stretch>
                <a:fillRect/>
              </a:stretch>
            </p:blipFill>
            <p:spPr>
              <a:xfrm>
                <a:off x="720537" y="5295371"/>
                <a:ext cx="136901" cy="15028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47" name="Ink 3"/>
              <p14:cNvContentPartPr>
                <a14:cpLocks xmlns:a14="http://schemas.microsoft.com/office/drawing/2010/main" noRot="1" noChangeAspect="1" noEditPoints="1" noChangeArrowheads="1" noChangeShapeType="1"/>
              </p14:cNvContentPartPr>
              <p14:nvPr/>
            </p14:nvContentPartPr>
            <p14:xfrm>
              <a:off x="746125" y="2400300"/>
              <a:ext cx="34925" cy="1588"/>
            </p14:xfrm>
          </p:contentPart>
        </mc:Choice>
        <mc:Fallback xmlns="">
          <p:pic>
            <p:nvPicPr>
              <p:cNvPr id="6147" name="Ink 3"/>
              <p:cNvPicPr>
                <a:picLocks noRot="1" noChangeAspect="1" noEditPoints="1" noChangeArrowheads="1" noChangeShapeType="1"/>
              </p:cNvPicPr>
              <p:nvPr/>
            </p:nvPicPr>
            <p:blipFill>
              <a:blip r:embed="rId5"/>
              <a:stretch>
                <a:fillRect/>
              </a:stretch>
            </p:blipFill>
            <p:spPr>
              <a:xfrm>
                <a:off x="0" y="0"/>
                <a:ext cx="3456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48" name="Ink 4"/>
              <p14:cNvContentPartPr>
                <a14:cpLocks xmlns:a14="http://schemas.microsoft.com/office/drawing/2010/main" noRot="1" noChangeAspect="1" noEditPoints="1" noChangeArrowheads="1" noChangeShapeType="1"/>
              </p14:cNvContentPartPr>
              <p14:nvPr/>
            </p14:nvContentPartPr>
            <p14:xfrm>
              <a:off x="736600" y="2435225"/>
              <a:ext cx="163513" cy="25400"/>
            </p14:xfrm>
          </p:contentPart>
        </mc:Choice>
        <mc:Fallback xmlns="">
          <p:pic>
            <p:nvPicPr>
              <p:cNvPr id="6148" name="Ink 4"/>
              <p:cNvPicPr>
                <a:picLocks noRot="1" noChangeAspect="1" noEditPoints="1" noChangeArrowheads="1" noChangeShapeType="1"/>
              </p:cNvPicPr>
              <p:nvPr/>
            </p:nvPicPr>
            <p:blipFill>
              <a:blip r:embed="rId7"/>
              <a:stretch>
                <a:fillRect/>
              </a:stretch>
            </p:blipFill>
            <p:spPr>
              <a:xfrm>
                <a:off x="720718" y="2371904"/>
                <a:ext cx="195277" cy="15204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149" name="Ink 5"/>
              <p14:cNvContentPartPr>
                <a14:cpLocks xmlns:a14="http://schemas.microsoft.com/office/drawing/2010/main" noRot="1" noChangeAspect="1" noEditPoints="1" noChangeArrowheads="1" noChangeShapeType="1"/>
              </p14:cNvContentPartPr>
              <p14:nvPr/>
            </p14:nvContentPartPr>
            <p14:xfrm>
              <a:off x="736600" y="3403600"/>
              <a:ext cx="112713" cy="17463"/>
            </p14:xfrm>
          </p:contentPart>
        </mc:Choice>
        <mc:Fallback xmlns="">
          <p:pic>
            <p:nvPicPr>
              <p:cNvPr id="6149" name="Ink 5"/>
              <p:cNvPicPr>
                <a:picLocks noRot="1" noChangeAspect="1" noEditPoints="1" noChangeArrowheads="1" noChangeShapeType="1"/>
              </p:cNvPicPr>
              <p:nvPr/>
            </p:nvPicPr>
            <p:blipFill>
              <a:blip r:embed="rId9"/>
              <a:stretch>
                <a:fillRect/>
              </a:stretch>
            </p:blipFill>
            <p:spPr>
              <a:xfrm>
                <a:off x="719380" y="3348404"/>
                <a:ext cx="147544" cy="12785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50" name="Ink 6"/>
              <p14:cNvContentPartPr>
                <a14:cpLocks xmlns:a14="http://schemas.microsoft.com/office/drawing/2010/main" noRot="1" noChangeAspect="1" noEditPoints="1" noChangeArrowheads="1" noChangeShapeType="1"/>
              </p14:cNvContentPartPr>
              <p14:nvPr/>
            </p14:nvContentPartPr>
            <p14:xfrm>
              <a:off x="728663" y="4371975"/>
              <a:ext cx="146050" cy="25400"/>
            </p14:xfrm>
          </p:contentPart>
        </mc:Choice>
        <mc:Fallback xmlns="">
          <p:pic>
            <p:nvPicPr>
              <p:cNvPr id="6150" name="Ink 6"/>
              <p:cNvPicPr>
                <a:picLocks noRot="1" noChangeAspect="1" noEditPoints="1" noChangeArrowheads="1" noChangeShapeType="1"/>
              </p:cNvPicPr>
              <p:nvPr/>
            </p:nvPicPr>
            <p:blipFill>
              <a:blip r:embed="rId11"/>
              <a:stretch>
                <a:fillRect/>
              </a:stretch>
            </p:blipFill>
            <p:spPr>
              <a:xfrm>
                <a:off x="711572" y="4311564"/>
                <a:ext cx="180232" cy="14622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151" name="Ink 7"/>
              <p14:cNvContentPartPr>
                <a14:cpLocks xmlns:a14="http://schemas.microsoft.com/office/drawing/2010/main" noRot="1" noChangeAspect="1" noEditPoints="1" noChangeArrowheads="1" noChangeShapeType="1"/>
              </p14:cNvContentPartPr>
              <p14:nvPr/>
            </p14:nvContentPartPr>
            <p14:xfrm>
              <a:off x="50498375" y="200001188"/>
              <a:ext cx="0" cy="0"/>
            </p14:xfrm>
          </p:contentPart>
        </mc:Choice>
        <mc:Fallback xmlns="">
          <p:pic>
            <p:nvPicPr>
              <p:cNvPr id="6151" name="Ink 7"/>
              <p:cNvPicPr>
                <a:picLocks noRot="1" noChangeAspect="1" noEditPoints="1" noChangeArrowheads="1" noChangeShapeType="1"/>
              </p:cNvPicPr>
              <p:nvPr/>
            </p:nvPicPr>
            <p:blipFill>
              <a:blip r:embed="rId13"/>
              <a:stretch>
                <a:fillRect/>
              </a:stretch>
            </p:blipFill>
            <p:spPr>
              <a:xfrm>
                <a:off x="50498375" y="2000011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52" name="Ink 8"/>
              <p14:cNvContentPartPr>
                <a14:cpLocks xmlns:a14="http://schemas.microsoft.com/office/drawing/2010/main" noRot="1" noChangeAspect="1" noEditPoints="1" noChangeArrowheads="1" noChangeShapeType="1"/>
              </p14:cNvContentPartPr>
              <p14:nvPr/>
            </p14:nvContentPartPr>
            <p14:xfrm>
              <a:off x="45500925" y="256001838"/>
              <a:ext cx="0" cy="0"/>
            </p14:xfrm>
          </p:contentPart>
        </mc:Choice>
        <mc:Fallback xmlns="">
          <p:pic>
            <p:nvPicPr>
              <p:cNvPr id="6152" name="Ink 8"/>
              <p:cNvPicPr>
                <a:picLocks noRot="1" noChangeAspect="1" noEditPoints="1" noChangeArrowheads="1" noChangeShapeType="1"/>
              </p:cNvPicPr>
              <p:nvPr/>
            </p:nvPicPr>
            <p:blipFill>
              <a:blip r:embed="rId13"/>
              <a:stretch>
                <a:fillRect/>
              </a:stretch>
            </p:blipFill>
            <p:spPr>
              <a:xfrm>
                <a:off x="45500925" y="256001838"/>
                <a:ext cx="0" cy="0"/>
              </a:xfrm>
              <a:prstGeom prst="rect">
                <a:avLst/>
              </a:prstGeom>
            </p:spPr>
          </p:pic>
        </mc:Fallback>
      </mc:AlternateContent>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152400"/>
            <a:ext cx="8153400" cy="990600"/>
          </a:xfrm>
        </p:spPr>
        <p:txBody>
          <a:bodyPr/>
          <a:lstStyle/>
          <a:p>
            <a:r>
              <a:rPr lang="en-GB" dirty="0" smtClean="0"/>
              <a:t>Public inheritance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85</a:t>
            </a:fld>
            <a:endParaRPr lang="fr-FR"/>
          </a:p>
        </p:txBody>
      </p:sp>
      <p:sp>
        <p:nvSpPr>
          <p:cNvPr id="4" name="Espace réservé du contenu 3"/>
          <p:cNvSpPr>
            <a:spLocks noGrp="1"/>
          </p:cNvSpPr>
          <p:nvPr>
            <p:ph sz="quarter" idx="1"/>
          </p:nvPr>
        </p:nvSpPr>
        <p:spPr>
          <a:xfrm>
            <a:off x="612648" y="1600200"/>
            <a:ext cx="8153400" cy="4876800"/>
          </a:xfrm>
        </p:spPr>
        <p:txBody>
          <a:bodyPr>
            <a:noAutofit/>
          </a:bodyPr>
          <a:lstStyle/>
          <a:p>
            <a:r>
              <a:rPr lang="en-GB" sz="3200" dirty="0" smtClean="0"/>
              <a:t>Public inheritance is by far the most commonly used type of inheritance. </a:t>
            </a:r>
          </a:p>
          <a:p>
            <a:r>
              <a:rPr lang="en-GB" sz="3200" dirty="0" smtClean="0"/>
              <a:t>Fortunately, public inheritance is also the easiest to understand. </a:t>
            </a:r>
          </a:p>
          <a:p>
            <a:r>
              <a:rPr lang="en-GB" sz="3200" dirty="0" smtClean="0"/>
              <a:t>When you inherit a base class publicly, all members </a:t>
            </a:r>
            <a:r>
              <a:rPr lang="en-GB" sz="3200" u="sng" dirty="0" smtClean="0"/>
              <a:t>keep</a:t>
            </a:r>
            <a:r>
              <a:rPr lang="en-GB" sz="3200" dirty="0" smtClean="0"/>
              <a:t> their </a:t>
            </a:r>
            <a:r>
              <a:rPr lang="en-GB" sz="3200" u="sng" dirty="0" smtClean="0"/>
              <a:t>original</a:t>
            </a:r>
            <a:r>
              <a:rPr lang="en-GB" sz="3200" dirty="0" smtClean="0"/>
              <a:t> </a:t>
            </a:r>
            <a:r>
              <a:rPr lang="en-GB" sz="3200" u="sng" dirty="0" smtClean="0"/>
              <a:t>access</a:t>
            </a:r>
            <a:r>
              <a:rPr lang="en-GB" sz="3200" dirty="0" smtClean="0"/>
              <a:t> </a:t>
            </a:r>
            <a:r>
              <a:rPr lang="en-GB" sz="3200" u="sng" dirty="0" smtClean="0"/>
              <a:t>specifications</a:t>
            </a:r>
            <a:r>
              <a:rPr lang="en-GB" sz="3200" dirty="0" smtClean="0"/>
              <a:t>. Private members stay private, protected members stay protected, and public members stay public.</a:t>
            </a:r>
            <a:endParaRPr lang="en-GB" sz="3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86</a:t>
            </a:fld>
            <a:endParaRPr lang="fr-F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533400" y="914400"/>
            <a:ext cx="8575855" cy="5817935"/>
          </a:xfrm>
          <a:prstGeom prst="rect">
            <a:avLst/>
          </a:prstGeom>
          <a:noFill/>
          <a:ln w="9525">
            <a:solidFill>
              <a:srgbClr val="00B0F0"/>
            </a:solidFill>
            <a:miter lim="800000"/>
            <a:headEnd/>
            <a:tailEnd/>
          </a:ln>
        </p:spPr>
      </p:pic>
      <p:sp>
        <p:nvSpPr>
          <p:cNvPr id="6" name="Titre 1"/>
          <p:cNvSpPr>
            <a:spLocks noGrp="1"/>
          </p:cNvSpPr>
          <p:nvPr>
            <p:ph type="title"/>
          </p:nvPr>
        </p:nvSpPr>
        <p:spPr>
          <a:xfrm>
            <a:off x="609600" y="0"/>
            <a:ext cx="8153400" cy="762000"/>
          </a:xfrm>
        </p:spPr>
        <p:txBody>
          <a:bodyPr/>
          <a:lstStyle/>
          <a:p>
            <a:r>
              <a:rPr lang="en-GB" dirty="0" smtClean="0"/>
              <a:t>Public inheritance- Example</a:t>
            </a: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8153400" cy="990600"/>
          </a:xfrm>
        </p:spPr>
        <p:txBody>
          <a:bodyPr/>
          <a:lstStyle/>
          <a:p>
            <a:r>
              <a:rPr lang="fr-FR" dirty="0" smtClean="0"/>
              <a:t>Remarks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87</a:t>
            </a:fld>
            <a:endParaRPr lang="fr-FR"/>
          </a:p>
        </p:txBody>
      </p:sp>
      <p:sp>
        <p:nvSpPr>
          <p:cNvPr id="4" name="Espace réservé du contenu 3"/>
          <p:cNvSpPr>
            <a:spLocks noGrp="1"/>
          </p:cNvSpPr>
          <p:nvPr>
            <p:ph sz="quarter" idx="1"/>
          </p:nvPr>
        </p:nvSpPr>
        <p:spPr>
          <a:xfrm>
            <a:off x="609600" y="762000"/>
            <a:ext cx="8153400" cy="4495800"/>
          </a:xfrm>
        </p:spPr>
        <p:txBody>
          <a:bodyPr>
            <a:noAutofit/>
          </a:bodyPr>
          <a:lstStyle/>
          <a:p>
            <a:pPr>
              <a:buNone/>
            </a:pPr>
            <a:r>
              <a:rPr lang="en-GB" sz="2400" dirty="0" smtClean="0"/>
              <a:t>The things worth noting are:</a:t>
            </a:r>
          </a:p>
          <a:p>
            <a:pPr>
              <a:buNone/>
            </a:pPr>
            <a:endParaRPr lang="en-GB" sz="1400" dirty="0" smtClean="0"/>
          </a:p>
          <a:p>
            <a:r>
              <a:rPr lang="en-GB" sz="2400" dirty="0" smtClean="0"/>
              <a:t>Derived classes can not directly access private members of the base class.</a:t>
            </a:r>
          </a:p>
          <a:p>
            <a:r>
              <a:rPr lang="en-GB" sz="2400" dirty="0" smtClean="0"/>
              <a:t>The protected access specifier allows derived classes to directly access members of the base class while not exposing those members to the public.</a:t>
            </a:r>
          </a:p>
          <a:p>
            <a:r>
              <a:rPr lang="en-GB" sz="2400" dirty="0" smtClean="0"/>
              <a:t>The derived class uses access specifiers from the base class.</a:t>
            </a:r>
          </a:p>
          <a:p>
            <a:r>
              <a:rPr lang="en-GB" sz="2400" dirty="0" smtClean="0"/>
              <a:t>The outside uses access specifiers from the derived class.</a:t>
            </a:r>
          </a:p>
          <a:p>
            <a:endParaRPr lang="en-GB" sz="2400" dirty="0"/>
          </a:p>
        </p:txBody>
      </p:sp>
      <p:pic>
        <p:nvPicPr>
          <p:cNvPr id="8194" name="Picture 2"/>
          <p:cNvPicPr>
            <a:picLocks noChangeAspect="1" noChangeArrowheads="1"/>
          </p:cNvPicPr>
          <p:nvPr/>
        </p:nvPicPr>
        <p:blipFill>
          <a:blip r:embed="rId3" cstate="print"/>
          <a:srcRect/>
          <a:stretch>
            <a:fillRect/>
          </a:stretch>
        </p:blipFill>
        <p:spPr bwMode="auto">
          <a:xfrm>
            <a:off x="304800" y="4648200"/>
            <a:ext cx="8534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Private inheritance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88</a:t>
            </a:fld>
            <a:endParaRPr lang="fr-FR"/>
          </a:p>
        </p:txBody>
      </p:sp>
      <p:sp>
        <p:nvSpPr>
          <p:cNvPr id="4" name="Espace réservé du contenu 3"/>
          <p:cNvSpPr>
            <a:spLocks noGrp="1"/>
          </p:cNvSpPr>
          <p:nvPr>
            <p:ph sz="quarter" idx="1"/>
          </p:nvPr>
        </p:nvSpPr>
        <p:spPr>
          <a:xfrm>
            <a:off x="612648" y="1600200"/>
            <a:ext cx="8150352" cy="4648200"/>
          </a:xfrm>
        </p:spPr>
        <p:txBody>
          <a:bodyPr>
            <a:normAutofit lnSpcReduction="10000"/>
          </a:bodyPr>
          <a:lstStyle/>
          <a:p>
            <a:r>
              <a:rPr lang="en-GB" dirty="0" smtClean="0"/>
              <a:t>With private inheritance, all members from the base class are inherited as private.</a:t>
            </a:r>
          </a:p>
          <a:p>
            <a:pPr>
              <a:buNone/>
            </a:pPr>
            <a:r>
              <a:rPr lang="en-GB" dirty="0" smtClean="0"/>
              <a:t> </a:t>
            </a:r>
          </a:p>
          <a:p>
            <a:r>
              <a:rPr lang="en-GB" dirty="0" smtClean="0"/>
              <a:t>This means private members stay private, and </a:t>
            </a:r>
            <a:r>
              <a:rPr lang="en-GB" u="sng" dirty="0" smtClean="0"/>
              <a:t>protected and public members become private</a:t>
            </a:r>
          </a:p>
          <a:p>
            <a:endParaRPr lang="fr-FR" u="sng" dirty="0" smtClean="0"/>
          </a:p>
          <a:p>
            <a:r>
              <a:rPr lang="en-GB" dirty="0" smtClean="0"/>
              <a:t>This does not affect that way that the derived class accesses members inherited from its parent! It only affects the code trying to access those members through the derived class.</a:t>
            </a:r>
            <a:endParaRPr lang="en-GB" u="sng"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89</a:t>
            </a:fld>
            <a:endParaRPr lang="fr-FR"/>
          </a:p>
        </p:txBody>
      </p:sp>
      <p:pic>
        <p:nvPicPr>
          <p:cNvPr id="9218" name="Picture 2"/>
          <p:cNvPicPr>
            <a:picLocks noGrp="1" noChangeAspect="1" noChangeArrowheads="1"/>
          </p:cNvPicPr>
          <p:nvPr>
            <p:ph sz="quarter" idx="1"/>
          </p:nvPr>
        </p:nvPicPr>
        <p:blipFill>
          <a:blip r:embed="rId2" cstate="print"/>
          <a:srcRect/>
          <a:stretch>
            <a:fillRect/>
          </a:stretch>
        </p:blipFill>
        <p:spPr bwMode="auto">
          <a:xfrm>
            <a:off x="609600" y="685800"/>
            <a:ext cx="8534400" cy="5943600"/>
          </a:xfrm>
          <a:prstGeom prst="rect">
            <a:avLst/>
          </a:prstGeom>
          <a:noFill/>
          <a:ln w="9525">
            <a:solidFill>
              <a:srgbClr val="00B0F0"/>
            </a:solidFill>
            <a:miter lim="800000"/>
            <a:headEnd/>
            <a:tailEnd/>
          </a:ln>
        </p:spPr>
      </p:pic>
      <p:sp>
        <p:nvSpPr>
          <p:cNvPr id="6" name="Titre 1"/>
          <p:cNvSpPr>
            <a:spLocks noGrp="1"/>
          </p:cNvSpPr>
          <p:nvPr>
            <p:ph type="title"/>
          </p:nvPr>
        </p:nvSpPr>
        <p:spPr>
          <a:xfrm>
            <a:off x="0" y="-228600"/>
            <a:ext cx="8153400" cy="990600"/>
          </a:xfrm>
        </p:spPr>
        <p:txBody>
          <a:bodyPr/>
          <a:lstStyle/>
          <a:p>
            <a:r>
              <a:rPr lang="en-GB" dirty="0" smtClean="0"/>
              <a:t>Private inheritance</a:t>
            </a:r>
            <a:endParaRPr lang="en-GB" dirty="0"/>
          </a:p>
        </p:txBody>
      </p:sp>
      <mc:AlternateContent xmlns:mc="http://schemas.openxmlformats.org/markup-compatibility/2006" xmlns:p14="http://schemas.microsoft.com/office/powerpoint/2010/main">
        <mc:Choice Requires="p14">
          <p:contentPart p14:bwMode="auto" r:id="rId3">
            <p14:nvContentPartPr>
              <p14:cNvPr id="9219" name="Ink 3"/>
              <p14:cNvContentPartPr>
                <a14:cpLocks xmlns:a14="http://schemas.microsoft.com/office/drawing/2010/main" noRot="1" noChangeAspect="1" noEditPoints="1" noChangeArrowheads="1" noChangeShapeType="1"/>
              </p14:cNvContentPartPr>
              <p14:nvPr/>
            </p14:nvContentPartPr>
            <p14:xfrm>
              <a:off x="1989138" y="2117725"/>
              <a:ext cx="617537" cy="1588"/>
            </p14:xfrm>
          </p:contentPart>
        </mc:Choice>
        <mc:Fallback xmlns="">
          <p:pic>
            <p:nvPicPr>
              <p:cNvPr id="9219" name="Ink 3"/>
              <p:cNvPicPr>
                <a:picLocks noRot="1" noChangeAspect="1" noEditPoints="1" noChangeArrowheads="1" noChangeShapeType="1"/>
              </p:cNvPicPr>
              <p:nvPr/>
            </p:nvPicPr>
            <p:blipFill>
              <a:blip r:embed="rId4"/>
              <a:stretch>
                <a:fillRect/>
              </a:stretch>
            </p:blipFill>
            <p:spPr>
              <a:xfrm>
                <a:off x="0" y="0"/>
                <a:ext cx="617040"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20" name="Ink 4"/>
              <p14:cNvContentPartPr>
                <a14:cpLocks xmlns:a14="http://schemas.microsoft.com/office/drawing/2010/main" noRot="1" noChangeAspect="1" noEditPoints="1" noChangeArrowheads="1" noChangeShapeType="1"/>
              </p14:cNvContentPartPr>
              <p14:nvPr/>
            </p14:nvContentPartPr>
            <p14:xfrm>
              <a:off x="3206750" y="3514725"/>
              <a:ext cx="247650" cy="1588"/>
            </p14:xfrm>
          </p:contentPart>
        </mc:Choice>
        <mc:Fallback xmlns="">
          <p:pic>
            <p:nvPicPr>
              <p:cNvPr id="9220" name="Ink 4"/>
              <p:cNvPicPr>
                <a:picLocks noRot="1" noChangeAspect="1" noEditPoints="1" noChangeArrowheads="1" noChangeShapeType="1"/>
              </p:cNvPicPr>
              <p:nvPr/>
            </p:nvPicPr>
            <p:blipFill>
              <a:blip r:embed="rId6"/>
              <a:stretch>
                <a:fillRect/>
              </a:stretch>
            </p:blipFill>
            <p:spPr>
              <a:xfrm>
                <a:off x="0" y="0"/>
                <a:ext cx="24840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1" name="Ink 5"/>
              <p14:cNvContentPartPr>
                <a14:cpLocks xmlns:a14="http://schemas.microsoft.com/office/drawing/2010/main" noRot="1" noChangeAspect="1" noEditPoints="1" noChangeArrowheads="1" noChangeShapeType="1"/>
              </p14:cNvContentPartPr>
              <p14:nvPr/>
            </p14:nvContentPartPr>
            <p14:xfrm>
              <a:off x="3249613" y="3686175"/>
              <a:ext cx="608012" cy="9525"/>
            </p14:xfrm>
          </p:contentPart>
        </mc:Choice>
        <mc:Fallback xmlns="">
          <p:pic>
            <p:nvPicPr>
              <p:cNvPr id="9221" name="Ink 5"/>
              <p:cNvPicPr>
                <a:picLocks noRot="1" noChangeAspect="1" noEditPoints="1" noChangeArrowheads="1" noChangeShapeType="1"/>
              </p:cNvPicPr>
              <p:nvPr/>
            </p:nvPicPr>
            <p:blipFill>
              <a:blip r:embed="rId8"/>
              <a:stretch>
                <a:fillRect/>
              </a:stretch>
            </p:blipFill>
            <p:spPr>
              <a:xfrm>
                <a:off x="3233802" y="3657272"/>
                <a:ext cx="639634" cy="674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2" name="Ink 6"/>
              <p14:cNvContentPartPr>
                <a14:cpLocks xmlns:a14="http://schemas.microsoft.com/office/drawing/2010/main" noRot="1" noChangeAspect="1" noEditPoints="1" noChangeArrowheads="1" noChangeShapeType="1"/>
              </p14:cNvContentPartPr>
              <p14:nvPr/>
            </p14:nvContentPartPr>
            <p14:xfrm>
              <a:off x="3429000" y="3832225"/>
              <a:ext cx="257175" cy="1588"/>
            </p14:xfrm>
          </p:contentPart>
        </mc:Choice>
        <mc:Fallback xmlns="">
          <p:pic>
            <p:nvPicPr>
              <p:cNvPr id="9222" name="Ink 6"/>
              <p:cNvPicPr>
                <a:picLocks noRot="1" noChangeAspect="1" noEditPoints="1" noChangeArrowheads="1" noChangeShapeType="1"/>
              </p:cNvPicPr>
              <p:nvPr/>
            </p:nvPicPr>
            <p:blipFill>
              <a:blip r:embed="rId10"/>
              <a:stretch>
                <a:fillRect/>
              </a:stretch>
            </p:blipFill>
            <p:spPr>
              <a:xfrm>
                <a:off x="0" y="0"/>
                <a:ext cx="25740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223" name="Ink 7"/>
              <p14:cNvContentPartPr>
                <a14:cpLocks xmlns:a14="http://schemas.microsoft.com/office/drawing/2010/main" noRot="1" noChangeAspect="1" noEditPoints="1" noChangeArrowheads="1" noChangeShapeType="1"/>
              </p14:cNvContentPartPr>
              <p14:nvPr/>
            </p14:nvContentPartPr>
            <p14:xfrm>
              <a:off x="3249613" y="5118100"/>
              <a:ext cx="608012" cy="7938"/>
            </p14:xfrm>
          </p:contentPart>
        </mc:Choice>
        <mc:Fallback xmlns="">
          <p:pic>
            <p:nvPicPr>
              <p:cNvPr id="9223" name="Ink 7"/>
              <p:cNvPicPr>
                <a:picLocks noRot="1" noChangeAspect="1" noEditPoints="1" noChangeArrowheads="1" noChangeShapeType="1"/>
              </p:cNvPicPr>
              <p:nvPr/>
            </p:nvPicPr>
            <p:blipFill>
              <a:blip r:embed="rId12"/>
              <a:stretch>
                <a:fillRect/>
              </a:stretch>
            </p:blipFill>
            <p:spPr>
              <a:xfrm>
                <a:off x="3233802" y="5088994"/>
                <a:ext cx="639634" cy="6615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224" name="Ink 8"/>
              <p14:cNvContentPartPr>
                <a14:cpLocks xmlns:a14="http://schemas.microsoft.com/office/drawing/2010/main" noRot="1" noChangeAspect="1" noEditPoints="1" noChangeArrowheads="1" noChangeShapeType="1"/>
              </p14:cNvContentPartPr>
              <p14:nvPr/>
            </p14:nvContentPartPr>
            <p14:xfrm>
              <a:off x="3360738" y="5237163"/>
              <a:ext cx="574675" cy="1587"/>
            </p14:xfrm>
          </p:contentPart>
        </mc:Choice>
        <mc:Fallback xmlns="">
          <p:pic>
            <p:nvPicPr>
              <p:cNvPr id="9224" name="Ink 8"/>
              <p:cNvPicPr>
                <a:picLocks noRot="1" noChangeAspect="1" noEditPoints="1" noChangeArrowheads="1" noChangeShapeType="1"/>
              </p:cNvPicPr>
              <p:nvPr/>
            </p:nvPicPr>
            <p:blipFill>
              <a:blip r:embed="rId14"/>
              <a:stretch>
                <a:fillRect/>
              </a:stretch>
            </p:blipFill>
            <p:spPr>
              <a:xfrm>
                <a:off x="0" y="0"/>
                <a:ext cx="574200"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25" name="Ink 9"/>
              <p14:cNvContentPartPr>
                <a14:cpLocks xmlns:a14="http://schemas.microsoft.com/office/drawing/2010/main" noRot="1" noChangeAspect="1" noEditPoints="1" noChangeArrowheads="1" noChangeShapeType="1"/>
              </p14:cNvContentPartPr>
              <p14:nvPr/>
            </p14:nvContentPartPr>
            <p14:xfrm>
              <a:off x="3446463" y="5357813"/>
              <a:ext cx="650875" cy="9525"/>
            </p14:xfrm>
          </p:contentPart>
        </mc:Choice>
        <mc:Fallback xmlns="">
          <p:pic>
            <p:nvPicPr>
              <p:cNvPr id="9225" name="Ink 9"/>
              <p:cNvPicPr>
                <a:picLocks noRot="1" noChangeAspect="1" noEditPoints="1" noChangeArrowheads="1" noChangeShapeType="1"/>
              </p:cNvPicPr>
              <p:nvPr/>
            </p:nvPicPr>
            <p:blipFill>
              <a:blip r:embed="rId16"/>
              <a:stretch>
                <a:fillRect/>
              </a:stretch>
            </p:blipFill>
            <p:spPr>
              <a:xfrm>
                <a:off x="3430641" y="5331470"/>
                <a:ext cx="682520" cy="6206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226" name="Ink 10"/>
              <p14:cNvContentPartPr>
                <a14:cpLocks xmlns:a14="http://schemas.microsoft.com/office/drawing/2010/main" noRot="1" noChangeAspect="1" noEditPoints="1" noChangeArrowheads="1" noChangeShapeType="1"/>
              </p14:cNvContentPartPr>
              <p14:nvPr/>
            </p14:nvContentPartPr>
            <p14:xfrm>
              <a:off x="3368675" y="5992813"/>
              <a:ext cx="292100" cy="17462"/>
            </p14:xfrm>
          </p:contentPart>
        </mc:Choice>
        <mc:Fallback xmlns="">
          <p:pic>
            <p:nvPicPr>
              <p:cNvPr id="9226" name="Ink 10"/>
              <p:cNvPicPr>
                <a:picLocks noRot="1" noChangeAspect="1" noEditPoints="1" noChangeArrowheads="1" noChangeShapeType="1"/>
              </p:cNvPicPr>
              <p:nvPr/>
            </p:nvPicPr>
            <p:blipFill>
              <a:blip r:embed="rId18"/>
              <a:stretch>
                <a:fillRect/>
              </a:stretch>
            </p:blipFill>
            <p:spPr>
              <a:xfrm>
                <a:off x="3352827" y="5930092"/>
                <a:ext cx="323795" cy="14290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227" name="Ink 11"/>
              <p14:cNvContentPartPr>
                <a14:cpLocks xmlns:a14="http://schemas.microsoft.com/office/drawing/2010/main" noRot="1" noChangeAspect="1" noEditPoints="1" noChangeArrowheads="1" noChangeShapeType="1"/>
              </p14:cNvContentPartPr>
              <p14:nvPr/>
            </p14:nvContentPartPr>
            <p14:xfrm>
              <a:off x="3386138" y="6103938"/>
              <a:ext cx="625475" cy="25400"/>
            </p14:xfrm>
          </p:contentPart>
        </mc:Choice>
        <mc:Fallback xmlns="">
          <p:pic>
            <p:nvPicPr>
              <p:cNvPr id="9227" name="Ink 11"/>
              <p:cNvPicPr>
                <a:picLocks noRot="1" noChangeAspect="1" noEditPoints="1" noChangeArrowheads="1" noChangeShapeType="1"/>
              </p:cNvPicPr>
              <p:nvPr/>
            </p:nvPicPr>
            <p:blipFill>
              <a:blip r:embed="rId20"/>
              <a:stretch>
                <a:fillRect/>
              </a:stretch>
            </p:blipFill>
            <p:spPr>
              <a:xfrm>
                <a:off x="3370312" y="6055071"/>
                <a:ext cx="657126" cy="1228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228" name="Ink 12"/>
              <p14:cNvContentPartPr>
                <a14:cpLocks xmlns:a14="http://schemas.microsoft.com/office/drawing/2010/main" noRot="1" noChangeAspect="1" noEditPoints="1" noChangeArrowheads="1" noChangeShapeType="1"/>
              </p14:cNvContentPartPr>
              <p14:nvPr/>
            </p14:nvContentPartPr>
            <p14:xfrm>
              <a:off x="3582988" y="6249988"/>
              <a:ext cx="584200" cy="1587"/>
            </p14:xfrm>
          </p:contentPart>
        </mc:Choice>
        <mc:Fallback xmlns="">
          <p:pic>
            <p:nvPicPr>
              <p:cNvPr id="9228" name="Ink 12"/>
              <p:cNvPicPr>
                <a:picLocks noRot="1" noChangeAspect="1" noEditPoints="1" noChangeArrowheads="1" noChangeShapeType="1"/>
              </p:cNvPicPr>
              <p:nvPr/>
            </p:nvPicPr>
            <p:blipFill>
              <a:blip r:embed="rId22"/>
              <a:stretch>
                <a:fillRect/>
              </a:stretch>
            </p:blipFill>
            <p:spPr>
              <a:xfrm>
                <a:off x="0" y="0"/>
                <a:ext cx="583200" cy="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229" name="Ink 13"/>
              <p14:cNvContentPartPr>
                <a14:cpLocks xmlns:a14="http://schemas.microsoft.com/office/drawing/2010/main" noRot="1" noChangeAspect="1" noEditPoints="1" noChangeArrowheads="1" noChangeShapeType="1"/>
              </p14:cNvContentPartPr>
              <p14:nvPr/>
            </p14:nvContentPartPr>
            <p14:xfrm>
              <a:off x="3403600" y="6172200"/>
              <a:ext cx="635000" cy="1588"/>
            </p14:xfrm>
          </p:contentPart>
        </mc:Choice>
        <mc:Fallback xmlns="">
          <p:pic>
            <p:nvPicPr>
              <p:cNvPr id="9229" name="Ink 13"/>
              <p:cNvPicPr>
                <a:picLocks noRot="1" noChangeAspect="1" noEditPoints="1" noChangeArrowheads="1" noChangeShapeType="1"/>
              </p:cNvPicPr>
              <p:nvPr/>
            </p:nvPicPr>
            <p:blipFill>
              <a:blip r:embed="rId24"/>
              <a:stretch>
                <a:fillRect/>
              </a:stretch>
            </p:blipFill>
            <p:spPr>
              <a:xfrm>
                <a:off x="3387383" y="5892712"/>
                <a:ext cx="667074" cy="5605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230" name="Ink 14"/>
              <p14:cNvContentPartPr>
                <a14:cpLocks xmlns:a14="http://schemas.microsoft.com/office/drawing/2010/main" noRot="1" noChangeAspect="1" noEditPoints="1" noChangeArrowheads="1" noChangeShapeType="1"/>
              </p14:cNvContentPartPr>
              <p14:nvPr/>
            </p14:nvContentPartPr>
            <p14:xfrm>
              <a:off x="3522663" y="6249988"/>
              <a:ext cx="617537" cy="17462"/>
            </p14:xfrm>
          </p:contentPart>
        </mc:Choice>
        <mc:Fallback xmlns="">
          <p:pic>
            <p:nvPicPr>
              <p:cNvPr id="9230" name="Ink 14"/>
              <p:cNvPicPr>
                <a:picLocks noRot="1" noChangeAspect="1" noEditPoints="1" noChangeArrowheads="1" noChangeShapeType="1"/>
              </p:cNvPicPr>
              <p:nvPr/>
            </p:nvPicPr>
            <p:blipFill>
              <a:blip r:embed="rId26"/>
              <a:stretch>
                <a:fillRect/>
              </a:stretch>
            </p:blipFill>
            <p:spPr>
              <a:xfrm>
                <a:off x="3506902" y="6226705"/>
                <a:ext cx="649417" cy="64027"/>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231" name="Ink 15"/>
              <p14:cNvContentPartPr>
                <a14:cpLocks xmlns:a14="http://schemas.microsoft.com/office/drawing/2010/main" noRot="1" noChangeAspect="1" noEditPoints="1" noChangeArrowheads="1" noChangeShapeType="1"/>
              </p14:cNvContentPartPr>
              <p14:nvPr/>
            </p14:nvContentPartPr>
            <p14:xfrm>
              <a:off x="3471863" y="6265863"/>
              <a:ext cx="325437" cy="9525"/>
            </p14:xfrm>
          </p:contentPart>
        </mc:Choice>
        <mc:Fallback xmlns="">
          <p:pic>
            <p:nvPicPr>
              <p:cNvPr id="9231" name="Ink 15"/>
              <p:cNvPicPr>
                <a:picLocks noRot="1" noChangeAspect="1" noEditPoints="1" noChangeArrowheads="1" noChangeShapeType="1"/>
              </p:cNvPicPr>
              <p:nvPr/>
            </p:nvPicPr>
            <p:blipFill>
              <a:blip r:embed="rId28"/>
              <a:stretch>
                <a:fillRect/>
              </a:stretch>
            </p:blipFill>
            <p:spPr>
              <a:xfrm>
                <a:off x="3456058" y="6203774"/>
                <a:ext cx="357047" cy="13370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232" name="Ink 16"/>
              <p14:cNvContentPartPr>
                <a14:cpLocks xmlns:a14="http://schemas.microsoft.com/office/drawing/2010/main" noRot="1" noChangeAspect="1" noEditPoints="1" noChangeArrowheads="1" noChangeShapeType="1"/>
              </p14:cNvContentPartPr>
              <p14:nvPr/>
            </p14:nvContentPartPr>
            <p14:xfrm>
              <a:off x="3325813" y="5983288"/>
              <a:ext cx="342900" cy="34925"/>
            </p14:xfrm>
          </p:contentPart>
        </mc:Choice>
        <mc:Fallback xmlns="">
          <p:pic>
            <p:nvPicPr>
              <p:cNvPr id="9232" name="Ink 16"/>
              <p:cNvPicPr>
                <a:picLocks noRot="1" noChangeAspect="1" noEditPoints="1" noChangeArrowheads="1" noChangeShapeType="1"/>
              </p:cNvPicPr>
              <p:nvPr/>
            </p:nvPicPr>
            <p:blipFill>
              <a:blip r:embed="rId30"/>
              <a:stretch>
                <a:fillRect/>
              </a:stretch>
            </p:blipFill>
            <p:spPr>
              <a:xfrm>
                <a:off x="3309998" y="5921199"/>
                <a:ext cx="374530" cy="159456"/>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233" name="Ink 17"/>
              <p14:cNvContentPartPr>
                <a14:cpLocks xmlns:a14="http://schemas.microsoft.com/office/drawing/2010/main" noRot="1" noChangeAspect="1" noEditPoints="1" noChangeArrowheads="1" noChangeShapeType="1"/>
              </p14:cNvContentPartPr>
              <p14:nvPr/>
            </p14:nvContentPartPr>
            <p14:xfrm>
              <a:off x="3617913" y="6421438"/>
              <a:ext cx="635000" cy="17462"/>
            </p14:xfrm>
          </p:contentPart>
        </mc:Choice>
        <mc:Fallback xmlns="">
          <p:pic>
            <p:nvPicPr>
              <p:cNvPr id="9233" name="Ink 17"/>
              <p:cNvPicPr>
                <a:picLocks noRot="1" noChangeAspect="1" noEditPoints="1" noChangeArrowheads="1" noChangeShapeType="1"/>
              </p:cNvPicPr>
              <p:nvPr/>
            </p:nvPicPr>
            <p:blipFill>
              <a:blip r:embed="rId32"/>
              <a:stretch>
                <a:fillRect/>
              </a:stretch>
            </p:blipFill>
            <p:spPr>
              <a:xfrm>
                <a:off x="3602065" y="6382803"/>
                <a:ext cx="666696" cy="947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234" name="Ink 18"/>
              <p14:cNvContentPartPr>
                <a14:cpLocks xmlns:a14="http://schemas.microsoft.com/office/drawing/2010/main" noRot="1" noChangeAspect="1" noEditPoints="1" noChangeArrowheads="1" noChangeShapeType="1"/>
              </p14:cNvContentPartPr>
              <p14:nvPr/>
            </p14:nvContentPartPr>
            <p14:xfrm>
              <a:off x="3617913" y="6361113"/>
              <a:ext cx="625475" cy="1587"/>
            </p14:xfrm>
          </p:contentPart>
        </mc:Choice>
        <mc:Fallback xmlns="">
          <p:pic>
            <p:nvPicPr>
              <p:cNvPr id="9234" name="Ink 18"/>
              <p:cNvPicPr>
                <a:picLocks noRot="1" noChangeAspect="1" noEditPoints="1" noChangeArrowheads="1" noChangeShapeType="1"/>
              </p:cNvPicPr>
              <p:nvPr/>
            </p:nvPicPr>
            <p:blipFill>
              <a:blip r:embed="rId34"/>
              <a:stretch>
                <a:fillRect/>
              </a:stretch>
            </p:blipFill>
            <p:spPr>
              <a:xfrm>
                <a:off x="0" y="0"/>
                <a:ext cx="626040" cy="0"/>
              </a:xfrm>
              <a:prstGeom prst="rect">
                <a:avLst/>
              </a:prstGeom>
            </p:spPr>
          </p:pic>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fr-FR" smtClean="0"/>
              <a:t>Classes</a:t>
            </a:r>
            <a:endParaRPr lang="fr-FR"/>
          </a:p>
        </p:txBody>
      </p:sp>
      <p:sp>
        <p:nvSpPr>
          <p:cNvPr id="3" name="Content Placeholder 2"/>
          <p:cNvSpPr txBox="1">
            <a:spLocks noGrp="1"/>
          </p:cNvSpPr>
          <p:nvPr>
            <p:ph idx="1"/>
          </p:nvPr>
        </p:nvSpPr>
        <p:spPr/>
        <p:txBody>
          <a:bodyPr/>
          <a:lstStyle/>
          <a:p>
            <a:pPr lvl="0"/>
            <a:r>
              <a:rPr lang="en-US" dirty="0" smtClean="0"/>
              <a:t>In OOP, we often want our types to not only hold data, but provide functions that work with the data as well. </a:t>
            </a:r>
          </a:p>
          <a:p>
            <a:pPr lvl="0"/>
            <a:endParaRPr lang="en-US" dirty="0" smtClean="0"/>
          </a:p>
          <a:p>
            <a:pPr lvl="0"/>
            <a:r>
              <a:rPr lang="en-US" dirty="0" smtClean="0"/>
              <a:t>In C++, this is typically done via the class keyword. </a:t>
            </a:r>
          </a:p>
          <a:p>
            <a:pPr lvl="0"/>
            <a:endParaRPr lang="en-US" dirty="0" smtClean="0"/>
          </a:p>
          <a:p>
            <a:pPr lvl="0"/>
            <a:r>
              <a:rPr lang="en-US" dirty="0" smtClean="0"/>
              <a:t>Using the class keyword defines a new user-defined type called a class.</a:t>
            </a:r>
            <a:endParaRPr lang="fr-FR" dirty="0"/>
          </a:p>
        </p:txBody>
      </p:sp>
      <p:sp>
        <p:nvSpPr>
          <p:cNvPr id="4" name="Espace réservé du numéro de diapositive 3"/>
          <p:cNvSpPr>
            <a:spLocks noGrp="1"/>
          </p:cNvSpPr>
          <p:nvPr>
            <p:ph type="sldNum" sz="quarter" idx="12"/>
          </p:nvPr>
        </p:nvSpPr>
        <p:spPr/>
        <p:txBody>
          <a:bodyPr>
            <a:normAutofit fontScale="85000" lnSpcReduction="20000"/>
          </a:bodyPr>
          <a:lstStyle/>
          <a:p>
            <a:fld id="{758E1F3F-43A9-4309-BC8D-D78F168F78EF}" type="slidenum">
              <a:rPr lang="fr-FR" smtClean="0"/>
              <a:pPr/>
              <a:t>9</a:t>
            </a:fld>
            <a:endParaRPr lang="fr-F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90</a:t>
            </a:fld>
            <a:endParaRPr lang="fr-FR"/>
          </a:p>
        </p:txBody>
      </p:sp>
      <p:sp>
        <p:nvSpPr>
          <p:cNvPr id="4" name="Espace réservé du contenu 3"/>
          <p:cNvSpPr>
            <a:spLocks noGrp="1"/>
          </p:cNvSpPr>
          <p:nvPr>
            <p:ph sz="quarter" idx="1"/>
          </p:nvPr>
        </p:nvSpPr>
        <p:spPr/>
        <p:txBody>
          <a:bodyPr/>
          <a:lstStyle/>
          <a:p>
            <a:endParaRPr lang="en-GB" dirty="0"/>
          </a:p>
        </p:txBody>
      </p:sp>
      <p:pic>
        <p:nvPicPr>
          <p:cNvPr id="11266" name="Picture 2"/>
          <p:cNvPicPr>
            <a:picLocks noChangeAspect="1" noChangeArrowheads="1"/>
          </p:cNvPicPr>
          <p:nvPr/>
        </p:nvPicPr>
        <p:blipFill>
          <a:blip r:embed="rId2" cstate="print"/>
          <a:srcRect/>
          <a:stretch>
            <a:fillRect/>
          </a:stretch>
        </p:blipFill>
        <p:spPr bwMode="auto">
          <a:xfrm>
            <a:off x="533400" y="1981200"/>
            <a:ext cx="8208965" cy="1785938"/>
          </a:xfrm>
          <a:prstGeom prst="rect">
            <a:avLst/>
          </a:prstGeom>
          <a:noFill/>
          <a:ln w="9525">
            <a:noFill/>
            <a:miter lim="800000"/>
            <a:headEnd/>
            <a:tailEnd/>
          </a:ln>
        </p:spPr>
      </p:pic>
      <p:sp>
        <p:nvSpPr>
          <p:cNvPr id="6" name="Titre 1"/>
          <p:cNvSpPr>
            <a:spLocks noGrp="1"/>
          </p:cNvSpPr>
          <p:nvPr>
            <p:ph type="title"/>
          </p:nvPr>
        </p:nvSpPr>
        <p:spPr/>
        <p:txBody>
          <a:bodyPr/>
          <a:lstStyle/>
          <a:p>
            <a:r>
              <a:rPr lang="en-GB" dirty="0" smtClean="0"/>
              <a:t>Private inheritance –Summary </a:t>
            </a:r>
            <a:endParaRPr lang="en-GB"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Protected inheritance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91</a:t>
            </a:fld>
            <a:endParaRPr lang="fr-FR"/>
          </a:p>
        </p:txBody>
      </p:sp>
      <p:sp>
        <p:nvSpPr>
          <p:cNvPr id="4" name="Espace réservé du contenu 3"/>
          <p:cNvSpPr>
            <a:spLocks noGrp="1"/>
          </p:cNvSpPr>
          <p:nvPr>
            <p:ph sz="quarter" idx="1"/>
          </p:nvPr>
        </p:nvSpPr>
        <p:spPr/>
        <p:txBody>
          <a:bodyPr/>
          <a:lstStyle/>
          <a:p>
            <a:r>
              <a:rPr lang="en-GB" dirty="0" smtClean="0"/>
              <a:t>It is almost never used, except in very particular cases. </a:t>
            </a:r>
          </a:p>
          <a:p>
            <a:r>
              <a:rPr lang="en-GB" dirty="0" smtClean="0"/>
              <a:t>With protected inheritance, the public and protected members become protected, and private members stay private.</a:t>
            </a:r>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381000" y="4267200"/>
            <a:ext cx="8382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b="1" dirty="0" smtClean="0"/>
              <a:t>Summary</a:t>
            </a:r>
            <a:r>
              <a:rPr lang="en-GB" dirty="0" smtClean="0"/>
              <a:t/>
            </a:r>
            <a:br>
              <a:rPr lang="en-GB" dirty="0" smtClean="0"/>
            </a:b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92</a:t>
            </a:fld>
            <a:endParaRPr lang="fr-FR"/>
          </a:p>
        </p:txBody>
      </p:sp>
      <p:sp>
        <p:nvSpPr>
          <p:cNvPr id="4" name="Espace réservé du contenu 3"/>
          <p:cNvSpPr>
            <a:spLocks noGrp="1"/>
          </p:cNvSpPr>
          <p:nvPr>
            <p:ph sz="quarter" idx="1"/>
          </p:nvPr>
        </p:nvSpPr>
        <p:spPr>
          <a:xfrm>
            <a:off x="609600" y="1447800"/>
            <a:ext cx="8153400" cy="5029200"/>
          </a:xfrm>
        </p:spPr>
        <p:txBody>
          <a:bodyPr>
            <a:noAutofit/>
          </a:bodyPr>
          <a:lstStyle/>
          <a:p>
            <a:pPr>
              <a:buNone/>
            </a:pPr>
            <a:r>
              <a:rPr lang="en-GB" sz="2200" dirty="0" smtClean="0"/>
              <a:t>To clarify things as much as possible:</a:t>
            </a:r>
          </a:p>
          <a:p>
            <a:r>
              <a:rPr lang="en-GB" sz="2200" dirty="0" smtClean="0"/>
              <a:t>First, the base class sets it’s access specifiers. The base class can always access it’s own members. The access specifiers only affect whether outsiders and derived classes can access those members.</a:t>
            </a:r>
          </a:p>
          <a:p>
            <a:r>
              <a:rPr lang="en-GB" sz="2200" dirty="0" smtClean="0"/>
              <a:t>Second, derived classes have access to base class members based on the access specifiers of the immediate parent. The way a derived class accesses inherited members is not affected by the inheritance method used!</a:t>
            </a:r>
          </a:p>
          <a:p>
            <a:r>
              <a:rPr lang="en-GB" sz="2200" dirty="0" smtClean="0"/>
              <a:t>Finally, derived classes can change the access type of inherited members based on the inheritance method used. This does not affect the derived classes own members, which have their own access specifiers. It only affects whether outsiders and classes derived from the derived class can access those inherited members.</a:t>
            </a:r>
          </a:p>
          <a:p>
            <a:endParaRPr lang="en-GB" sz="22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8600"/>
            <a:ext cx="9448800" cy="990600"/>
          </a:xfrm>
        </p:spPr>
        <p:txBody>
          <a:bodyPr>
            <a:normAutofit fontScale="90000"/>
          </a:bodyPr>
          <a:lstStyle/>
          <a:p>
            <a:r>
              <a:rPr lang="en-GB" dirty="0" smtClean="0"/>
              <a:t>Adding new functionality in the derived class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93</a:t>
            </a:fld>
            <a:endParaRPr lang="fr-FR"/>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304800" y="1752600"/>
            <a:ext cx="4876800" cy="4191000"/>
          </a:xfrm>
          <a:prstGeom prst="rect">
            <a:avLst/>
          </a:prstGeom>
          <a:noFill/>
          <a:ln w="9525">
            <a:solidFill>
              <a:srgbClr val="00B0F0"/>
            </a:solid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257800" y="1752600"/>
            <a:ext cx="3657600" cy="2096616"/>
          </a:xfrm>
          <a:prstGeom prst="rect">
            <a:avLst/>
          </a:prstGeom>
          <a:noFill/>
          <a:ln w="9525">
            <a:solidFill>
              <a:srgbClr val="FF0000"/>
            </a:solid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5334000" y="4038600"/>
            <a:ext cx="3571875" cy="1824818"/>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5">
            <p14:nvContentPartPr>
              <p14:cNvPr id="12294" name="Ink 6"/>
              <p14:cNvContentPartPr>
                <a14:cpLocks xmlns:a14="http://schemas.microsoft.com/office/drawing/2010/main" noRot="1" noChangeAspect="1" noEditPoints="1" noChangeArrowheads="1" noChangeShapeType="1"/>
              </p14:cNvContentPartPr>
              <p14:nvPr/>
            </p14:nvContentPartPr>
            <p14:xfrm>
              <a:off x="6197600" y="5537200"/>
              <a:ext cx="1020763" cy="26988"/>
            </p14:xfrm>
          </p:contentPart>
        </mc:Choice>
        <mc:Fallback xmlns="">
          <p:pic>
            <p:nvPicPr>
              <p:cNvPr id="12294" name="Ink 6"/>
              <p:cNvPicPr>
                <a:picLocks noRot="1" noChangeAspect="1" noEditPoints="1" noChangeArrowheads="1" noChangeShapeType="1"/>
              </p:cNvPicPr>
              <p:nvPr/>
            </p:nvPicPr>
            <p:blipFill>
              <a:blip r:embed="rId6"/>
              <a:stretch>
                <a:fillRect/>
              </a:stretch>
            </p:blipFill>
            <p:spPr>
              <a:xfrm>
                <a:off x="6181757" y="5506774"/>
                <a:ext cx="1052448"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295" name="Ink 7"/>
              <p14:cNvContentPartPr>
                <a14:cpLocks xmlns:a14="http://schemas.microsoft.com/office/drawing/2010/main" noRot="1" noChangeAspect="1" noEditPoints="1" noChangeArrowheads="1" noChangeShapeType="1"/>
              </p14:cNvContentPartPr>
              <p14:nvPr/>
            </p14:nvContentPartPr>
            <p14:xfrm>
              <a:off x="1379538" y="2863850"/>
              <a:ext cx="284162" cy="17463"/>
            </p14:xfrm>
          </p:contentPart>
        </mc:Choice>
        <mc:Fallback xmlns="">
          <p:pic>
            <p:nvPicPr>
              <p:cNvPr id="12295" name="Ink 7"/>
              <p:cNvPicPr>
                <a:picLocks noRot="1" noChangeAspect="1" noEditPoints="1" noChangeArrowheads="1" noChangeShapeType="1"/>
              </p:cNvPicPr>
              <p:nvPr/>
            </p:nvPicPr>
            <p:blipFill>
              <a:blip r:embed="rId8"/>
              <a:stretch>
                <a:fillRect/>
              </a:stretch>
            </p:blipFill>
            <p:spPr>
              <a:xfrm>
                <a:off x="1363651" y="2806934"/>
                <a:ext cx="315936" cy="13129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296" name="Ink 8"/>
              <p14:cNvContentPartPr>
                <a14:cpLocks xmlns:a14="http://schemas.microsoft.com/office/drawing/2010/main" noRot="1" noChangeAspect="1" noEditPoints="1" noChangeArrowheads="1" noChangeShapeType="1"/>
              </p14:cNvContentPartPr>
              <p14:nvPr/>
            </p14:nvContentPartPr>
            <p14:xfrm>
              <a:off x="6661150" y="2151063"/>
              <a:ext cx="677863" cy="26987"/>
            </p14:xfrm>
          </p:contentPart>
        </mc:Choice>
        <mc:Fallback xmlns="">
          <p:pic>
            <p:nvPicPr>
              <p:cNvPr id="12296" name="Ink 8"/>
              <p:cNvPicPr>
                <a:picLocks noRot="1" noChangeAspect="1" noEditPoints="1" noChangeArrowheads="1" noChangeShapeType="1"/>
              </p:cNvPicPr>
              <p:nvPr/>
            </p:nvPicPr>
            <p:blipFill>
              <a:blip r:embed="rId10"/>
              <a:stretch>
                <a:fillRect/>
              </a:stretch>
            </p:blipFill>
            <p:spPr>
              <a:xfrm>
                <a:off x="6645310" y="2110467"/>
                <a:ext cx="709542" cy="10840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297" name="Ink 9"/>
              <p14:cNvContentPartPr>
                <a14:cpLocks xmlns:a14="http://schemas.microsoft.com/office/drawing/2010/main" noRot="1" noChangeAspect="1" noEditPoints="1" noChangeArrowheads="1" noChangeShapeType="1"/>
              </p14:cNvContentPartPr>
              <p14:nvPr/>
            </p14:nvContentPartPr>
            <p14:xfrm>
              <a:off x="6421438" y="4311650"/>
              <a:ext cx="488950" cy="9525"/>
            </p14:xfrm>
          </p:contentPart>
        </mc:Choice>
        <mc:Fallback xmlns="">
          <p:pic>
            <p:nvPicPr>
              <p:cNvPr id="12297" name="Ink 9"/>
              <p:cNvPicPr>
                <a:picLocks noRot="1" noChangeAspect="1" noEditPoints="1" noChangeArrowheads="1" noChangeShapeType="1"/>
              </p:cNvPicPr>
              <p:nvPr/>
            </p:nvPicPr>
            <p:blipFill>
              <a:blip r:embed="rId12"/>
              <a:stretch>
                <a:fillRect/>
              </a:stretch>
            </p:blipFill>
            <p:spPr>
              <a:xfrm>
                <a:off x="6405224" y="4284458"/>
                <a:ext cx="521018" cy="63756"/>
              </a:xfrm>
              <a:prstGeom prst="rect">
                <a:avLst/>
              </a:prstGeom>
            </p:spPr>
          </p:pic>
        </mc:Fallback>
      </mc:AlternateContent>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dirty="0" smtClean="0"/>
              <a:t>Redefining functionality in derived class</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94</a:t>
            </a:fld>
            <a:endParaRPr lang="fr-FR"/>
          </a:p>
        </p:txBody>
      </p:sp>
      <p:pic>
        <p:nvPicPr>
          <p:cNvPr id="5" name="Picture 2"/>
          <p:cNvPicPr>
            <a:picLocks noChangeAspect="1" noChangeArrowheads="1"/>
          </p:cNvPicPr>
          <p:nvPr/>
        </p:nvPicPr>
        <p:blipFill>
          <a:blip r:embed="rId2" cstate="print"/>
          <a:srcRect/>
          <a:stretch>
            <a:fillRect/>
          </a:stretch>
        </p:blipFill>
        <p:spPr bwMode="auto">
          <a:xfrm>
            <a:off x="304800" y="1600200"/>
            <a:ext cx="4876800" cy="4191000"/>
          </a:xfrm>
          <a:prstGeom prst="rect">
            <a:avLst/>
          </a:prstGeom>
          <a:noFill/>
          <a:ln w="9525">
            <a:solidFill>
              <a:srgbClr val="00B0F0"/>
            </a:solidFill>
            <a:miter lim="800000"/>
            <a:headEnd/>
            <a:tailEnd/>
          </a:ln>
        </p:spPr>
      </p:pic>
      <p:pic>
        <p:nvPicPr>
          <p:cNvPr id="13314" name="Picture 2"/>
          <p:cNvPicPr>
            <a:picLocks noGrp="1" noChangeAspect="1" noChangeArrowheads="1"/>
          </p:cNvPicPr>
          <p:nvPr>
            <p:ph sz="quarter" idx="1"/>
          </p:nvPr>
        </p:nvPicPr>
        <p:blipFill>
          <a:blip r:embed="rId3" cstate="print"/>
          <a:srcRect/>
          <a:stretch>
            <a:fillRect/>
          </a:stretch>
        </p:blipFill>
        <p:spPr bwMode="auto">
          <a:xfrm>
            <a:off x="4419600" y="1676400"/>
            <a:ext cx="4495800" cy="31242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4">
            <p14:nvContentPartPr>
              <p14:cNvPr id="13315" name="Ink 3"/>
              <p14:cNvContentPartPr>
                <a14:cpLocks xmlns:a14="http://schemas.microsoft.com/office/drawing/2010/main" noRot="1" noChangeAspect="1" noEditPoints="1" noChangeArrowheads="1" noChangeShapeType="1"/>
              </p14:cNvContentPartPr>
              <p14:nvPr/>
            </p14:nvContentPartPr>
            <p14:xfrm>
              <a:off x="5718175" y="4543425"/>
              <a:ext cx="274638" cy="153988"/>
            </p14:xfrm>
          </p:contentPart>
        </mc:Choice>
        <mc:Fallback xmlns="">
          <p:pic>
            <p:nvPicPr>
              <p:cNvPr id="13315" name="Ink 3"/>
              <p:cNvPicPr>
                <a:picLocks noRot="1" noChangeAspect="1" noEditPoints="1" noChangeArrowheads="1" noChangeShapeType="1"/>
              </p:cNvPicPr>
              <p:nvPr/>
            </p:nvPicPr>
            <p:blipFill>
              <a:blip r:embed="rId5"/>
              <a:stretch>
                <a:fillRect/>
              </a:stretch>
            </p:blipFill>
            <p:spPr>
              <a:xfrm>
                <a:off x="5708816" y="4534092"/>
                <a:ext cx="293355" cy="17265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6" name="Ink 4"/>
              <p14:cNvContentPartPr>
                <a14:cpLocks xmlns:a14="http://schemas.microsoft.com/office/drawing/2010/main" noRot="1" noChangeAspect="1" noEditPoints="1" noChangeArrowheads="1" noChangeShapeType="1"/>
              </p14:cNvContentPartPr>
              <p14:nvPr/>
            </p14:nvContentPartPr>
            <p14:xfrm>
              <a:off x="2117725" y="4578350"/>
              <a:ext cx="3746500" cy="1465263"/>
            </p14:xfrm>
          </p:contentPart>
        </mc:Choice>
        <mc:Fallback xmlns="">
          <p:pic>
            <p:nvPicPr>
              <p:cNvPr id="13316" name="Ink 4"/>
              <p:cNvPicPr>
                <a:picLocks noRot="1" noChangeAspect="1" noEditPoints="1" noChangeArrowheads="1" noChangeShapeType="1"/>
              </p:cNvPicPr>
              <p:nvPr/>
            </p:nvPicPr>
            <p:blipFill>
              <a:blip r:embed="rId7"/>
              <a:stretch>
                <a:fillRect/>
              </a:stretch>
            </p:blipFill>
            <p:spPr>
              <a:xfrm>
                <a:off x="2108370" y="4569047"/>
                <a:ext cx="3765209" cy="148387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7" name="Ink 5"/>
              <p14:cNvContentPartPr>
                <a14:cpLocks xmlns:a14="http://schemas.microsoft.com/office/drawing/2010/main" noRot="1" noChangeAspect="1" noEditPoints="1" noChangeArrowheads="1" noChangeShapeType="1"/>
              </p14:cNvContentPartPr>
              <p14:nvPr/>
            </p14:nvContentPartPr>
            <p14:xfrm>
              <a:off x="5143500" y="4440238"/>
              <a:ext cx="3609975" cy="34925"/>
            </p14:xfrm>
          </p:contentPart>
        </mc:Choice>
        <mc:Fallback xmlns="">
          <p:pic>
            <p:nvPicPr>
              <p:cNvPr id="13317" name="Ink 5"/>
              <p:cNvPicPr>
                <a:picLocks noRot="1" noChangeAspect="1" noEditPoints="1" noChangeArrowheads="1" noChangeShapeType="1"/>
              </p:cNvPicPr>
              <p:nvPr/>
            </p:nvPicPr>
            <p:blipFill>
              <a:blip r:embed="rId9"/>
              <a:stretch>
                <a:fillRect/>
              </a:stretch>
            </p:blipFill>
            <p:spPr>
              <a:xfrm>
                <a:off x="5127296" y="4399299"/>
                <a:ext cx="3642024" cy="11680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8" name="Ink 6"/>
              <p14:cNvContentPartPr>
                <a14:cpLocks xmlns:a14="http://schemas.microsoft.com/office/drawing/2010/main" noRot="1" noChangeAspect="1" noEditPoints="1" noChangeArrowheads="1" noChangeShapeType="1"/>
              </p14:cNvContentPartPr>
              <p14:nvPr/>
            </p14:nvContentPartPr>
            <p14:xfrm>
              <a:off x="5151438" y="4354513"/>
              <a:ext cx="3549650" cy="95250"/>
            </p14:xfrm>
          </p:contentPart>
        </mc:Choice>
        <mc:Fallback xmlns="">
          <p:pic>
            <p:nvPicPr>
              <p:cNvPr id="13318" name="Ink 6"/>
              <p:cNvPicPr>
                <a:picLocks noRot="1" noChangeAspect="1" noEditPoints="1" noChangeArrowheads="1" noChangeShapeType="1"/>
              </p:cNvPicPr>
              <p:nvPr/>
            </p:nvPicPr>
            <p:blipFill>
              <a:blip r:embed="rId11"/>
              <a:stretch>
                <a:fillRect/>
              </a:stretch>
            </p:blipFill>
            <p:spPr>
              <a:xfrm>
                <a:off x="5135598" y="4292530"/>
                <a:ext cx="3581330" cy="21886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9" name="Ink 7"/>
              <p14:cNvContentPartPr>
                <a14:cpLocks xmlns:a14="http://schemas.microsoft.com/office/drawing/2010/main" noRot="1" noChangeAspect="1" noEditPoints="1" noChangeArrowheads="1" noChangeShapeType="1"/>
              </p14:cNvContentPartPr>
              <p14:nvPr/>
            </p14:nvContentPartPr>
            <p14:xfrm>
              <a:off x="1166813" y="5160963"/>
              <a:ext cx="1362075" cy="60325"/>
            </p14:xfrm>
          </p:contentPart>
        </mc:Choice>
        <mc:Fallback xmlns="">
          <p:pic>
            <p:nvPicPr>
              <p:cNvPr id="13319" name="Ink 7"/>
              <p:cNvPicPr>
                <a:picLocks noRot="1" noChangeAspect="1" noEditPoints="1" noChangeArrowheads="1" noChangeShapeType="1"/>
              </p:cNvPicPr>
              <p:nvPr/>
            </p:nvPicPr>
            <p:blipFill>
              <a:blip r:embed="rId13"/>
              <a:stretch>
                <a:fillRect/>
              </a:stretch>
            </p:blipFill>
            <p:spPr>
              <a:xfrm>
                <a:off x="1150624" y="5105376"/>
                <a:ext cx="1394094" cy="1715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20" name="Ink 8"/>
              <p14:cNvContentPartPr>
                <a14:cpLocks xmlns:a14="http://schemas.microsoft.com/office/drawing/2010/main" noRot="1" noChangeAspect="1" noEditPoints="1" noChangeArrowheads="1" noChangeShapeType="1"/>
              </p14:cNvContentPartPr>
              <p14:nvPr/>
            </p14:nvContentPartPr>
            <p14:xfrm>
              <a:off x="1131888" y="5108575"/>
              <a:ext cx="1311275" cy="87313"/>
            </p14:xfrm>
          </p:contentPart>
        </mc:Choice>
        <mc:Fallback xmlns="">
          <p:pic>
            <p:nvPicPr>
              <p:cNvPr id="13320" name="Ink 8"/>
              <p:cNvPicPr>
                <a:picLocks noRot="1" noChangeAspect="1" noEditPoints="1" noChangeArrowheads="1" noChangeShapeType="1"/>
              </p:cNvPicPr>
              <p:nvPr/>
            </p:nvPicPr>
            <p:blipFill>
              <a:blip r:embed="rId15"/>
              <a:stretch>
                <a:fillRect/>
              </a:stretch>
            </p:blipFill>
            <p:spPr>
              <a:xfrm>
                <a:off x="1116059" y="5063510"/>
                <a:ext cx="1342933" cy="17769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1" name="Ink 9"/>
              <p14:cNvContentPartPr>
                <a14:cpLocks xmlns:a14="http://schemas.microsoft.com/office/drawing/2010/main" noRot="1" noChangeAspect="1" noEditPoints="1" noChangeArrowheads="1" noChangeShapeType="1"/>
              </p14:cNvContentPartPr>
              <p14:nvPr/>
            </p14:nvContentPartPr>
            <p14:xfrm>
              <a:off x="1389063" y="2717800"/>
              <a:ext cx="257175" cy="1588"/>
            </p14:xfrm>
          </p:contentPart>
        </mc:Choice>
        <mc:Fallback xmlns="">
          <p:pic>
            <p:nvPicPr>
              <p:cNvPr id="13321" name="Ink 9"/>
              <p:cNvPicPr>
                <a:picLocks noRot="1" noChangeAspect="1" noEditPoints="1" noChangeArrowheads="1" noChangeShapeType="1"/>
              </p:cNvPicPr>
              <p:nvPr/>
            </p:nvPicPr>
            <p:blipFill>
              <a:blip r:embed="rId17"/>
              <a:stretch>
                <a:fillRect/>
              </a:stretch>
            </p:blipFill>
            <p:spPr>
              <a:xfrm>
                <a:off x="0" y="0"/>
                <a:ext cx="257400" cy="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2" name="Ink 10"/>
              <p14:cNvContentPartPr>
                <a14:cpLocks xmlns:a14="http://schemas.microsoft.com/office/drawing/2010/main" noRot="1" noChangeAspect="1" noEditPoints="1" noChangeArrowheads="1" noChangeShapeType="1"/>
              </p14:cNvContentPartPr>
              <p14:nvPr/>
            </p14:nvContentPartPr>
            <p14:xfrm>
              <a:off x="5307013" y="2014538"/>
              <a:ext cx="479425" cy="34925"/>
            </p14:xfrm>
          </p:contentPart>
        </mc:Choice>
        <mc:Fallback xmlns="">
          <p:pic>
            <p:nvPicPr>
              <p:cNvPr id="13322" name="Ink 10"/>
              <p:cNvPicPr>
                <a:picLocks noRot="1" noChangeAspect="1" noEditPoints="1" noChangeArrowheads="1" noChangeShapeType="1"/>
              </p:cNvPicPr>
              <p:nvPr/>
            </p:nvPicPr>
            <p:blipFill>
              <a:blip r:embed="rId19"/>
              <a:stretch>
                <a:fillRect/>
              </a:stretch>
            </p:blipFill>
            <p:spPr>
              <a:xfrm>
                <a:off x="5291188" y="1949835"/>
                <a:ext cx="511435" cy="164699"/>
              </a:xfrm>
              <a:prstGeom prst="rect">
                <a:avLst/>
              </a:prstGeom>
            </p:spPr>
          </p:pic>
        </mc:Fallback>
      </mc:AlternateContent>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smtClean="0"/>
              <a:t>Adding to existing functionality</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95</a:t>
            </a:fld>
            <a:endParaRPr lang="fr-FR"/>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304800" y="1828800"/>
            <a:ext cx="4191000" cy="4724400"/>
          </a:xfrm>
          <a:prstGeom prst="rect">
            <a:avLst/>
          </a:prstGeom>
          <a:noFill/>
          <a:ln w="9525">
            <a:solidFill>
              <a:srgbClr val="00B0F0"/>
            </a:solid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3200400" y="2057400"/>
            <a:ext cx="5641777" cy="3352800"/>
          </a:xfrm>
          <a:prstGeom prst="rect">
            <a:avLst/>
          </a:prstGeom>
          <a:noFill/>
          <a:ln w="9525">
            <a:solidFill>
              <a:srgbClr val="FF0000"/>
            </a:solidFill>
            <a:miter lim="800000"/>
            <a:headEnd/>
            <a:tailEnd/>
          </a:ln>
        </p:spPr>
      </p:pic>
      <mc:AlternateContent xmlns:mc="http://schemas.openxmlformats.org/markup-compatibility/2006" xmlns:p14="http://schemas.microsoft.com/office/powerpoint/2010/main">
        <mc:Choice Requires="p14">
          <p:contentPart p14:bwMode="auto" r:id="rId4">
            <p14:nvContentPartPr>
              <p14:cNvPr id="14339" name="Ink 3"/>
              <p14:cNvContentPartPr>
                <a14:cpLocks xmlns:a14="http://schemas.microsoft.com/office/drawing/2010/main" noRot="1" noChangeAspect="1" noEditPoints="1" noChangeArrowheads="1" noChangeShapeType="1"/>
              </p14:cNvContentPartPr>
              <p14:nvPr/>
            </p14:nvContentPartPr>
            <p14:xfrm>
              <a:off x="252012450" y="144505363"/>
              <a:ext cx="0" cy="0"/>
            </p14:xfrm>
          </p:contentPart>
        </mc:Choice>
        <mc:Fallback xmlns="">
          <p:pic>
            <p:nvPicPr>
              <p:cNvPr id="14339" name="Ink 3"/>
              <p:cNvPicPr>
                <a:picLocks noRot="1" noChangeAspect="1" noEditPoints="1" noChangeArrowheads="1" noChangeShapeType="1"/>
              </p:cNvPicPr>
              <p:nvPr/>
            </p:nvPicPr>
            <p:blipFill>
              <a:blip r:embed="rId5"/>
              <a:stretch>
                <a:fillRect/>
              </a:stretch>
            </p:blipFill>
            <p:spPr>
              <a:xfrm>
                <a:off x="252012450" y="1445053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340" name="Ink 4"/>
              <p14:cNvContentPartPr>
                <a14:cpLocks xmlns:a14="http://schemas.microsoft.com/office/drawing/2010/main" noRot="1" noChangeAspect="1" noEditPoints="1" noChangeArrowheads="1" noChangeShapeType="1"/>
              </p14:cNvContentPartPr>
              <p14:nvPr/>
            </p14:nvContentPartPr>
            <p14:xfrm>
              <a:off x="1106488" y="5829300"/>
              <a:ext cx="3214687" cy="95250"/>
            </p14:xfrm>
          </p:contentPart>
        </mc:Choice>
        <mc:Fallback xmlns="">
          <p:pic>
            <p:nvPicPr>
              <p:cNvPr id="14340" name="Ink 4"/>
              <p:cNvPicPr>
                <a:picLocks noRot="1" noChangeAspect="1" noEditPoints="1" noChangeArrowheads="1" noChangeShapeType="1"/>
              </p:cNvPicPr>
              <p:nvPr/>
            </p:nvPicPr>
            <p:blipFill>
              <a:blip r:embed="rId7"/>
              <a:stretch>
                <a:fillRect/>
              </a:stretch>
            </p:blipFill>
            <p:spPr>
              <a:xfrm>
                <a:off x="1090650" y="5766392"/>
                <a:ext cx="3246362" cy="22106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341" name="Ink 5"/>
              <p14:cNvContentPartPr>
                <a14:cpLocks xmlns:a14="http://schemas.microsoft.com/office/drawing/2010/main" noRot="1" noChangeAspect="1" noEditPoints="1" noChangeArrowheads="1" noChangeShapeType="1"/>
              </p14:cNvContentPartPr>
              <p14:nvPr/>
            </p14:nvContentPartPr>
            <p14:xfrm>
              <a:off x="4089400" y="4337050"/>
              <a:ext cx="1225550" cy="17463"/>
            </p14:xfrm>
          </p:contentPart>
        </mc:Choice>
        <mc:Fallback xmlns="">
          <p:pic>
            <p:nvPicPr>
              <p:cNvPr id="14341" name="Ink 5"/>
              <p:cNvPicPr>
                <a:picLocks noRot="1" noChangeAspect="1" noEditPoints="1" noChangeArrowheads="1" noChangeShapeType="1"/>
              </p:cNvPicPr>
              <p:nvPr/>
            </p:nvPicPr>
            <p:blipFill>
              <a:blip r:embed="rId9"/>
              <a:stretch>
                <a:fillRect/>
              </a:stretch>
            </p:blipFill>
            <p:spPr>
              <a:xfrm>
                <a:off x="4073203" y="4311857"/>
                <a:ext cx="1257583" cy="6784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342" name="Ink 6"/>
              <p14:cNvContentPartPr>
                <a14:cpLocks xmlns:a14="http://schemas.microsoft.com/office/drawing/2010/main" noRot="1" noChangeAspect="1" noEditPoints="1" noChangeArrowheads="1" noChangeShapeType="1"/>
              </p14:cNvContentPartPr>
              <p14:nvPr/>
            </p14:nvContentPartPr>
            <p14:xfrm>
              <a:off x="4457700" y="4740275"/>
              <a:ext cx="1320800" cy="1588"/>
            </p14:xfrm>
          </p:contentPart>
        </mc:Choice>
        <mc:Fallback xmlns="">
          <p:pic>
            <p:nvPicPr>
              <p:cNvPr id="14342" name="Ink 6"/>
              <p:cNvPicPr>
                <a:picLocks noRot="1" noChangeAspect="1" noEditPoints="1" noChangeArrowheads="1" noChangeShapeType="1"/>
              </p:cNvPicPr>
              <p:nvPr/>
            </p:nvPicPr>
            <p:blipFill>
              <a:blip r:embed="rId11"/>
              <a:stretch>
                <a:fillRect/>
              </a:stretch>
            </p:blipFill>
            <p:spPr>
              <a:xfrm>
                <a:off x="0" y="0"/>
                <a:ext cx="1320120" cy="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343" name="Ink 7"/>
              <p14:cNvContentPartPr>
                <a14:cpLocks xmlns:a14="http://schemas.microsoft.com/office/drawing/2010/main" noRot="1" noChangeAspect="1" noEditPoints="1" noChangeArrowheads="1" noChangeShapeType="1"/>
              </p14:cNvContentPartPr>
              <p14:nvPr/>
            </p14:nvContentPartPr>
            <p14:xfrm>
              <a:off x="4457700" y="4903788"/>
              <a:ext cx="2032000" cy="25400"/>
            </p14:xfrm>
          </p:contentPart>
        </mc:Choice>
        <mc:Fallback xmlns="">
          <p:pic>
            <p:nvPicPr>
              <p:cNvPr id="14343" name="Ink 7"/>
              <p:cNvPicPr>
                <a:picLocks noRot="1" noChangeAspect="1" noEditPoints="1" noChangeArrowheads="1" noChangeShapeType="1"/>
              </p:cNvPicPr>
              <p:nvPr/>
            </p:nvPicPr>
            <p:blipFill>
              <a:blip r:embed="rId13"/>
              <a:stretch>
                <a:fillRect/>
              </a:stretch>
            </p:blipFill>
            <p:spPr>
              <a:xfrm>
                <a:off x="4441496" y="4849622"/>
                <a:ext cx="2064048" cy="1337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344" name="Ink 8"/>
              <p14:cNvContentPartPr>
                <a14:cpLocks xmlns:a14="http://schemas.microsoft.com/office/drawing/2010/main" noRot="1" noChangeAspect="1" noEditPoints="1" noChangeArrowheads="1" noChangeShapeType="1"/>
              </p14:cNvContentPartPr>
              <p14:nvPr/>
            </p14:nvContentPartPr>
            <p14:xfrm>
              <a:off x="1166813" y="5778500"/>
              <a:ext cx="3257550" cy="42863"/>
            </p14:xfrm>
          </p:contentPart>
        </mc:Choice>
        <mc:Fallback xmlns="">
          <p:pic>
            <p:nvPicPr>
              <p:cNvPr id="14344" name="Ink 8"/>
              <p:cNvPicPr>
                <a:picLocks noRot="1" noChangeAspect="1" noEditPoints="1" noChangeArrowheads="1" noChangeShapeType="1"/>
              </p:cNvPicPr>
              <p:nvPr/>
            </p:nvPicPr>
            <p:blipFill>
              <a:blip r:embed="rId15"/>
              <a:stretch>
                <a:fillRect/>
              </a:stretch>
            </p:blipFill>
            <p:spPr>
              <a:xfrm>
                <a:off x="1150612" y="5721025"/>
                <a:ext cx="3289593" cy="1574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5" name="Ink 9"/>
              <p14:cNvContentPartPr>
                <a14:cpLocks xmlns:a14="http://schemas.microsoft.com/office/drawing/2010/main" noRot="1" noChangeAspect="1" noEditPoints="1" noChangeArrowheads="1" noChangeShapeType="1"/>
              </p14:cNvContentPartPr>
              <p14:nvPr/>
            </p14:nvContentPartPr>
            <p14:xfrm>
              <a:off x="4064000" y="4278313"/>
              <a:ext cx="1328738" cy="103187"/>
            </p14:xfrm>
          </p:contentPart>
        </mc:Choice>
        <mc:Fallback xmlns="">
          <p:pic>
            <p:nvPicPr>
              <p:cNvPr id="14345" name="Ink 9"/>
              <p:cNvPicPr>
                <a:picLocks noRot="1" noChangeAspect="1" noEditPoints="1" noChangeArrowheads="1" noChangeShapeType="1"/>
              </p:cNvPicPr>
              <p:nvPr/>
            </p:nvPicPr>
            <p:blipFill>
              <a:blip r:embed="rId17"/>
              <a:stretch>
                <a:fillRect/>
              </a:stretch>
            </p:blipFill>
            <p:spPr>
              <a:xfrm>
                <a:off x="4048715" y="4221382"/>
                <a:ext cx="1359308" cy="21737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6" name="Ink 10"/>
              <p14:cNvContentPartPr>
                <a14:cpLocks xmlns:a14="http://schemas.microsoft.com/office/drawing/2010/main" noRot="1" noChangeAspect="1" noEditPoints="1" noChangeArrowheads="1" noChangeShapeType="1"/>
              </p14:cNvContentPartPr>
              <p14:nvPr/>
            </p14:nvContentPartPr>
            <p14:xfrm>
              <a:off x="1217613" y="3078163"/>
              <a:ext cx="266700" cy="7937"/>
            </p14:xfrm>
          </p:contentPart>
        </mc:Choice>
        <mc:Fallback xmlns="">
          <p:pic>
            <p:nvPicPr>
              <p:cNvPr id="14346" name="Ink 10"/>
              <p:cNvPicPr>
                <a:picLocks noRot="1" noChangeAspect="1" noEditPoints="1" noChangeArrowheads="1" noChangeShapeType="1"/>
              </p:cNvPicPr>
              <p:nvPr/>
            </p:nvPicPr>
            <p:blipFill>
              <a:blip r:embed="rId19"/>
              <a:stretch>
                <a:fillRect/>
              </a:stretch>
            </p:blipFill>
            <p:spPr>
              <a:xfrm>
                <a:off x="1201755" y="3029720"/>
                <a:ext cx="298416" cy="10454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7" name="Ink 11"/>
              <p14:cNvContentPartPr>
                <a14:cpLocks xmlns:a14="http://schemas.microsoft.com/office/drawing/2010/main" noRot="1" noChangeAspect="1" noEditPoints="1" noChangeArrowheads="1" noChangeShapeType="1"/>
              </p14:cNvContentPartPr>
              <p14:nvPr/>
            </p14:nvContentPartPr>
            <p14:xfrm>
              <a:off x="4286250" y="2486025"/>
              <a:ext cx="600075" cy="25400"/>
            </p14:xfrm>
          </p:contentPart>
        </mc:Choice>
        <mc:Fallback xmlns="">
          <p:pic>
            <p:nvPicPr>
              <p:cNvPr id="14347" name="Ink 11"/>
              <p:cNvPicPr>
                <a:picLocks noRot="1" noChangeAspect="1" noEditPoints="1" noChangeArrowheads="1" noChangeShapeType="1"/>
              </p:cNvPicPr>
              <p:nvPr/>
            </p:nvPicPr>
            <p:blipFill>
              <a:blip r:embed="rId21"/>
              <a:stretch>
                <a:fillRect/>
              </a:stretch>
            </p:blipFill>
            <p:spPr>
              <a:xfrm>
                <a:off x="4270421" y="2429116"/>
                <a:ext cx="631734" cy="13889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8" name="Ink 12"/>
              <p14:cNvContentPartPr>
                <a14:cpLocks xmlns:a14="http://schemas.microsoft.com/office/drawing/2010/main" noRot="1" noChangeAspect="1" noEditPoints="1" noChangeArrowheads="1" noChangeShapeType="1"/>
              </p14:cNvContentPartPr>
              <p14:nvPr/>
            </p14:nvContentPartPr>
            <p14:xfrm>
              <a:off x="5135563" y="2486025"/>
              <a:ext cx="865187" cy="17463"/>
            </p14:xfrm>
          </p:contentPart>
        </mc:Choice>
        <mc:Fallback xmlns="">
          <p:pic>
            <p:nvPicPr>
              <p:cNvPr id="14348" name="Ink 12"/>
              <p:cNvPicPr>
                <a:picLocks noRot="1" noChangeAspect="1" noEditPoints="1" noChangeArrowheads="1" noChangeShapeType="1"/>
              </p:cNvPicPr>
              <p:nvPr/>
            </p:nvPicPr>
            <p:blipFill>
              <a:blip r:embed="rId23"/>
              <a:stretch>
                <a:fillRect/>
              </a:stretch>
            </p:blipFill>
            <p:spPr>
              <a:xfrm>
                <a:off x="5119741" y="2449661"/>
                <a:ext cx="896831" cy="9019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9" name="Ink 13"/>
              <p14:cNvContentPartPr>
                <a14:cpLocks xmlns:a14="http://schemas.microsoft.com/office/drawing/2010/main" noRot="1" noChangeAspect="1" noEditPoints="1" noChangeArrowheads="1" noChangeShapeType="1"/>
              </p14:cNvContentPartPr>
              <p14:nvPr/>
            </p14:nvContentPartPr>
            <p14:xfrm>
              <a:off x="6240463" y="4672013"/>
              <a:ext cx="2314575" cy="42862"/>
            </p14:xfrm>
          </p:contentPart>
        </mc:Choice>
        <mc:Fallback xmlns="">
          <p:pic>
            <p:nvPicPr>
              <p:cNvPr id="14349" name="Ink 13"/>
              <p:cNvPicPr>
                <a:picLocks noRot="1" noChangeAspect="1" noEditPoints="1" noChangeArrowheads="1" noChangeShapeType="1"/>
              </p:cNvPicPr>
              <p:nvPr/>
            </p:nvPicPr>
            <p:blipFill>
              <a:blip r:embed="rId25"/>
              <a:stretch>
                <a:fillRect/>
              </a:stretch>
            </p:blipFill>
            <p:spPr>
              <a:xfrm>
                <a:off x="6224262" y="4615816"/>
                <a:ext cx="2346617" cy="154938"/>
              </a:xfrm>
              <a:prstGeom prst="rect">
                <a:avLst/>
              </a:prstGeom>
            </p:spPr>
          </p:pic>
        </mc:Fallback>
      </mc:AlternateContent>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Quiz: </a:t>
            </a:r>
            <a:r>
              <a:rPr lang="fr-FR" b="1" dirty="0" err="1" smtClean="0"/>
              <a:t>what</a:t>
            </a:r>
            <a:r>
              <a:rPr lang="fr-FR" b="1" dirty="0" smtClean="0"/>
              <a:t> </a:t>
            </a:r>
            <a:r>
              <a:rPr lang="fr-FR" b="1" dirty="0" err="1" smtClean="0"/>
              <a:t>is</a:t>
            </a:r>
            <a:r>
              <a:rPr lang="fr-FR" b="1" dirty="0" smtClean="0"/>
              <a:t> the output of main?</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96</a:t>
            </a:fld>
            <a:endParaRPr lang="fr-FR"/>
          </a:p>
        </p:txBody>
      </p:sp>
      <p:pic>
        <p:nvPicPr>
          <p:cNvPr id="5" name="Picture 2"/>
          <p:cNvPicPr>
            <a:picLocks noGrp="1" noChangeAspect="1" noChangeArrowheads="1"/>
          </p:cNvPicPr>
          <p:nvPr>
            <p:ph sz="quarter" idx="1"/>
          </p:nvPr>
        </p:nvPicPr>
        <p:blipFill>
          <a:blip r:embed="rId2" cstate="print"/>
          <a:srcRect/>
          <a:stretch>
            <a:fillRect/>
          </a:stretch>
        </p:blipFill>
        <p:spPr bwMode="auto">
          <a:xfrm>
            <a:off x="304800" y="1600200"/>
            <a:ext cx="4191000" cy="4724400"/>
          </a:xfrm>
          <a:prstGeom prst="rect">
            <a:avLst/>
          </a:prstGeom>
          <a:noFill/>
          <a:ln w="9525">
            <a:solidFill>
              <a:srgbClr val="00B0F0"/>
            </a:solid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3502223" y="1676400"/>
            <a:ext cx="5641777" cy="3352800"/>
          </a:xfrm>
          <a:prstGeom prst="rect">
            <a:avLst/>
          </a:prstGeom>
          <a:noFill/>
          <a:ln w="9525">
            <a:solidFill>
              <a:srgbClr val="FF0000"/>
            </a:solid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800600" y="5105400"/>
            <a:ext cx="3581400" cy="15335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16386" name="Ink 2"/>
              <p14:cNvContentPartPr>
                <a14:cpLocks xmlns:a14="http://schemas.microsoft.com/office/drawing/2010/main" noRot="1" noChangeAspect="1" noEditPoints="1" noChangeArrowheads="1" noChangeShapeType="1"/>
              </p14:cNvContentPartPr>
              <p14:nvPr/>
            </p14:nvContentPartPr>
            <p14:xfrm>
              <a:off x="252012450" y="144505363"/>
              <a:ext cx="0" cy="0"/>
            </p14:xfrm>
          </p:contentPart>
        </mc:Choice>
        <mc:Fallback xmlns="">
          <p:pic>
            <p:nvPicPr>
              <p:cNvPr id="16386" name="Ink 2"/>
              <p:cNvPicPr>
                <a:picLocks noRot="1" noChangeAspect="1" noEditPoints="1" noChangeArrowheads="1" noChangeShapeType="1"/>
              </p:cNvPicPr>
              <p:nvPr/>
            </p:nvPicPr>
            <p:blipFill>
              <a:blip r:embed="rId6"/>
              <a:stretch>
                <a:fillRect/>
              </a:stretch>
            </p:blipFill>
            <p:spPr>
              <a:xfrm>
                <a:off x="252012450" y="14450536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87" name="Ink 3"/>
              <p14:cNvContentPartPr>
                <a14:cpLocks xmlns:a14="http://schemas.microsoft.com/office/drawing/2010/main" noRot="1" noChangeAspect="1" noEditPoints="1" noChangeArrowheads="1" noChangeShapeType="1"/>
              </p14:cNvContentPartPr>
              <p14:nvPr/>
            </p14:nvContentPartPr>
            <p14:xfrm>
              <a:off x="1106488" y="5829300"/>
              <a:ext cx="3214687" cy="95250"/>
            </p14:xfrm>
          </p:contentPart>
        </mc:Choice>
        <mc:Fallback xmlns="">
          <p:pic>
            <p:nvPicPr>
              <p:cNvPr id="16387" name="Ink 3"/>
              <p:cNvPicPr>
                <a:picLocks noRot="1" noChangeAspect="1" noEditPoints="1" noChangeArrowheads="1" noChangeShapeType="1"/>
              </p:cNvPicPr>
              <p:nvPr/>
            </p:nvPicPr>
            <p:blipFill>
              <a:blip r:embed="rId8"/>
              <a:stretch>
                <a:fillRect/>
              </a:stretch>
            </p:blipFill>
            <p:spPr>
              <a:xfrm>
                <a:off x="1090650" y="5766392"/>
                <a:ext cx="3246362" cy="22106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388" name="Ink 4"/>
              <p14:cNvContentPartPr>
                <a14:cpLocks xmlns:a14="http://schemas.microsoft.com/office/drawing/2010/main" noRot="1" noChangeAspect="1" noEditPoints="1" noChangeArrowheads="1" noChangeShapeType="1"/>
              </p14:cNvContentPartPr>
              <p14:nvPr/>
            </p14:nvContentPartPr>
            <p14:xfrm>
              <a:off x="4089400" y="4337050"/>
              <a:ext cx="1225550" cy="17463"/>
            </p14:xfrm>
          </p:contentPart>
        </mc:Choice>
        <mc:Fallback xmlns="">
          <p:pic>
            <p:nvPicPr>
              <p:cNvPr id="16388" name="Ink 4"/>
              <p:cNvPicPr>
                <a:picLocks noRot="1" noChangeAspect="1" noEditPoints="1" noChangeArrowheads="1" noChangeShapeType="1"/>
              </p:cNvPicPr>
              <p:nvPr/>
            </p:nvPicPr>
            <p:blipFill>
              <a:blip r:embed="rId10"/>
              <a:stretch>
                <a:fillRect/>
              </a:stretch>
            </p:blipFill>
            <p:spPr>
              <a:xfrm>
                <a:off x="4073203" y="4311857"/>
                <a:ext cx="1257583" cy="678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389" name="Ink 5"/>
              <p14:cNvContentPartPr>
                <a14:cpLocks xmlns:a14="http://schemas.microsoft.com/office/drawing/2010/main" noRot="1" noChangeAspect="1" noEditPoints="1" noChangeArrowheads="1" noChangeShapeType="1"/>
              </p14:cNvContentPartPr>
              <p14:nvPr/>
            </p14:nvContentPartPr>
            <p14:xfrm>
              <a:off x="4457700" y="4740275"/>
              <a:ext cx="1320800" cy="1588"/>
            </p14:xfrm>
          </p:contentPart>
        </mc:Choice>
        <mc:Fallback xmlns="">
          <p:pic>
            <p:nvPicPr>
              <p:cNvPr id="16389" name="Ink 5"/>
              <p:cNvPicPr>
                <a:picLocks noRot="1" noChangeAspect="1" noEditPoints="1" noChangeArrowheads="1" noChangeShapeType="1"/>
              </p:cNvPicPr>
              <p:nvPr/>
            </p:nvPicPr>
            <p:blipFill>
              <a:blip r:embed="rId12"/>
              <a:stretch>
                <a:fillRect/>
              </a:stretch>
            </p:blipFill>
            <p:spPr>
              <a:xfrm>
                <a:off x="0" y="0"/>
                <a:ext cx="1320120" cy="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390" name="Ink 6"/>
              <p14:cNvContentPartPr>
                <a14:cpLocks xmlns:a14="http://schemas.microsoft.com/office/drawing/2010/main" noRot="1" noChangeAspect="1" noEditPoints="1" noChangeArrowheads="1" noChangeShapeType="1"/>
              </p14:cNvContentPartPr>
              <p14:nvPr/>
            </p14:nvContentPartPr>
            <p14:xfrm>
              <a:off x="4457700" y="4903788"/>
              <a:ext cx="2032000" cy="25400"/>
            </p14:xfrm>
          </p:contentPart>
        </mc:Choice>
        <mc:Fallback xmlns="">
          <p:pic>
            <p:nvPicPr>
              <p:cNvPr id="16390" name="Ink 6"/>
              <p:cNvPicPr>
                <a:picLocks noRot="1" noChangeAspect="1" noEditPoints="1" noChangeArrowheads="1" noChangeShapeType="1"/>
              </p:cNvPicPr>
              <p:nvPr/>
            </p:nvPicPr>
            <p:blipFill>
              <a:blip r:embed="rId14"/>
              <a:stretch>
                <a:fillRect/>
              </a:stretch>
            </p:blipFill>
            <p:spPr>
              <a:xfrm>
                <a:off x="4441496" y="4849622"/>
                <a:ext cx="2064048" cy="13373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91" name="Ink 7"/>
              <p14:cNvContentPartPr>
                <a14:cpLocks xmlns:a14="http://schemas.microsoft.com/office/drawing/2010/main" noRot="1" noChangeAspect="1" noEditPoints="1" noChangeArrowheads="1" noChangeShapeType="1"/>
              </p14:cNvContentPartPr>
              <p14:nvPr/>
            </p14:nvContentPartPr>
            <p14:xfrm>
              <a:off x="1166813" y="5778500"/>
              <a:ext cx="3257550" cy="42863"/>
            </p14:xfrm>
          </p:contentPart>
        </mc:Choice>
        <mc:Fallback xmlns="">
          <p:pic>
            <p:nvPicPr>
              <p:cNvPr id="16391" name="Ink 7"/>
              <p:cNvPicPr>
                <a:picLocks noRot="1" noChangeAspect="1" noEditPoints="1" noChangeArrowheads="1" noChangeShapeType="1"/>
              </p:cNvPicPr>
              <p:nvPr/>
            </p:nvPicPr>
            <p:blipFill>
              <a:blip r:embed="rId16"/>
              <a:stretch>
                <a:fillRect/>
              </a:stretch>
            </p:blipFill>
            <p:spPr>
              <a:xfrm>
                <a:off x="1150612" y="5721025"/>
                <a:ext cx="3289593" cy="1574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392" name="Ink 8"/>
              <p14:cNvContentPartPr>
                <a14:cpLocks xmlns:a14="http://schemas.microsoft.com/office/drawing/2010/main" noRot="1" noChangeAspect="1" noEditPoints="1" noChangeArrowheads="1" noChangeShapeType="1"/>
              </p14:cNvContentPartPr>
              <p14:nvPr/>
            </p14:nvContentPartPr>
            <p14:xfrm>
              <a:off x="4064000" y="4278313"/>
              <a:ext cx="1328738" cy="103187"/>
            </p14:xfrm>
          </p:contentPart>
        </mc:Choice>
        <mc:Fallback xmlns="">
          <p:pic>
            <p:nvPicPr>
              <p:cNvPr id="16392" name="Ink 8"/>
              <p:cNvPicPr>
                <a:picLocks noRot="1" noChangeAspect="1" noEditPoints="1" noChangeArrowheads="1" noChangeShapeType="1"/>
              </p:cNvPicPr>
              <p:nvPr/>
            </p:nvPicPr>
            <p:blipFill>
              <a:blip r:embed="rId18"/>
              <a:stretch>
                <a:fillRect/>
              </a:stretch>
            </p:blipFill>
            <p:spPr>
              <a:xfrm>
                <a:off x="4048715" y="4221382"/>
                <a:ext cx="1359308" cy="21737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393" name="Ink 9"/>
              <p14:cNvContentPartPr>
                <a14:cpLocks xmlns:a14="http://schemas.microsoft.com/office/drawing/2010/main" noRot="1" noChangeAspect="1" noEditPoints="1" noChangeArrowheads="1" noChangeShapeType="1"/>
              </p14:cNvContentPartPr>
              <p14:nvPr/>
            </p14:nvContentPartPr>
            <p14:xfrm>
              <a:off x="1217613" y="3078163"/>
              <a:ext cx="266700" cy="7937"/>
            </p14:xfrm>
          </p:contentPart>
        </mc:Choice>
        <mc:Fallback xmlns="">
          <p:pic>
            <p:nvPicPr>
              <p:cNvPr id="16393" name="Ink 9"/>
              <p:cNvPicPr>
                <a:picLocks noRot="1" noChangeAspect="1" noEditPoints="1" noChangeArrowheads="1" noChangeShapeType="1"/>
              </p:cNvPicPr>
              <p:nvPr/>
            </p:nvPicPr>
            <p:blipFill>
              <a:blip r:embed="rId20"/>
              <a:stretch>
                <a:fillRect/>
              </a:stretch>
            </p:blipFill>
            <p:spPr>
              <a:xfrm>
                <a:off x="1201755" y="3029720"/>
                <a:ext cx="298416" cy="10454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394" name="Ink 10"/>
              <p14:cNvContentPartPr>
                <a14:cpLocks xmlns:a14="http://schemas.microsoft.com/office/drawing/2010/main" noRot="1" noChangeAspect="1" noEditPoints="1" noChangeArrowheads="1" noChangeShapeType="1"/>
              </p14:cNvContentPartPr>
              <p14:nvPr/>
            </p14:nvContentPartPr>
            <p14:xfrm>
              <a:off x="4286250" y="2486025"/>
              <a:ext cx="600075" cy="25400"/>
            </p14:xfrm>
          </p:contentPart>
        </mc:Choice>
        <mc:Fallback xmlns="">
          <p:pic>
            <p:nvPicPr>
              <p:cNvPr id="16394" name="Ink 10"/>
              <p:cNvPicPr>
                <a:picLocks noRot="1" noChangeAspect="1" noEditPoints="1" noChangeArrowheads="1" noChangeShapeType="1"/>
              </p:cNvPicPr>
              <p:nvPr/>
            </p:nvPicPr>
            <p:blipFill>
              <a:blip r:embed="rId22"/>
              <a:stretch>
                <a:fillRect/>
              </a:stretch>
            </p:blipFill>
            <p:spPr>
              <a:xfrm>
                <a:off x="4270421" y="2429116"/>
                <a:ext cx="631734" cy="13889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395" name="Ink 11"/>
              <p14:cNvContentPartPr>
                <a14:cpLocks xmlns:a14="http://schemas.microsoft.com/office/drawing/2010/main" noRot="1" noChangeAspect="1" noEditPoints="1" noChangeArrowheads="1" noChangeShapeType="1"/>
              </p14:cNvContentPartPr>
              <p14:nvPr/>
            </p14:nvContentPartPr>
            <p14:xfrm>
              <a:off x="5135563" y="2486025"/>
              <a:ext cx="865187" cy="17463"/>
            </p14:xfrm>
          </p:contentPart>
        </mc:Choice>
        <mc:Fallback xmlns="">
          <p:pic>
            <p:nvPicPr>
              <p:cNvPr id="16395" name="Ink 11"/>
              <p:cNvPicPr>
                <a:picLocks noRot="1" noChangeAspect="1" noEditPoints="1" noChangeArrowheads="1" noChangeShapeType="1"/>
              </p:cNvPicPr>
              <p:nvPr/>
            </p:nvPicPr>
            <p:blipFill>
              <a:blip r:embed="rId24"/>
              <a:stretch>
                <a:fillRect/>
              </a:stretch>
            </p:blipFill>
            <p:spPr>
              <a:xfrm>
                <a:off x="5119741" y="2449661"/>
                <a:ext cx="896831" cy="9019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396" name="Ink 12"/>
              <p14:cNvContentPartPr>
                <a14:cpLocks xmlns:a14="http://schemas.microsoft.com/office/drawing/2010/main" noRot="1" noChangeAspect="1" noEditPoints="1" noChangeArrowheads="1" noChangeShapeType="1"/>
              </p14:cNvContentPartPr>
              <p14:nvPr/>
            </p14:nvContentPartPr>
            <p14:xfrm>
              <a:off x="6240463" y="4672013"/>
              <a:ext cx="2314575" cy="42862"/>
            </p14:xfrm>
          </p:contentPart>
        </mc:Choice>
        <mc:Fallback xmlns="">
          <p:pic>
            <p:nvPicPr>
              <p:cNvPr id="16396" name="Ink 12"/>
              <p:cNvPicPr>
                <a:picLocks noRot="1" noChangeAspect="1" noEditPoints="1" noChangeArrowheads="1" noChangeShapeType="1"/>
              </p:cNvPicPr>
              <p:nvPr/>
            </p:nvPicPr>
            <p:blipFill>
              <a:blip r:embed="rId26"/>
              <a:stretch>
                <a:fillRect/>
              </a:stretch>
            </p:blipFill>
            <p:spPr>
              <a:xfrm>
                <a:off x="6224262" y="4615816"/>
                <a:ext cx="2346617" cy="154938"/>
              </a:xfrm>
              <a:prstGeom prst="rect">
                <a:avLst/>
              </a:prstGeom>
            </p:spPr>
          </p:pic>
        </mc:Fallback>
      </mc:AlternateContent>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Hiding functionality</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97</a:t>
            </a:fld>
            <a:endParaRPr lang="fr-FR"/>
          </a:p>
        </p:txBody>
      </p:sp>
      <p:sp>
        <p:nvSpPr>
          <p:cNvPr id="6" name="Espace réservé du contenu 5"/>
          <p:cNvSpPr>
            <a:spLocks noGrp="1"/>
          </p:cNvSpPr>
          <p:nvPr>
            <p:ph sz="quarter" idx="1"/>
          </p:nvPr>
        </p:nvSpPr>
        <p:spPr>
          <a:xfrm>
            <a:off x="612648" y="1371600"/>
            <a:ext cx="8153400" cy="5410200"/>
          </a:xfrm>
        </p:spPr>
        <p:txBody>
          <a:bodyPr>
            <a:noAutofit/>
          </a:bodyPr>
          <a:lstStyle/>
          <a:p>
            <a:r>
              <a:rPr lang="en-GB" sz="2800" dirty="0" smtClean="0"/>
              <a:t>In C++, it is not possible to remove functionality from a class. However, it is possible to hide existing functionality.</a:t>
            </a:r>
          </a:p>
          <a:p>
            <a:endParaRPr lang="en-GB" sz="700" dirty="0" smtClean="0"/>
          </a:p>
          <a:p>
            <a:pPr lvl="1"/>
            <a:r>
              <a:rPr lang="en-GB" sz="2500" dirty="0" smtClean="0"/>
              <a:t> if you redefine a function, it uses whatever access specifier it’s declared under in the derived class. </a:t>
            </a:r>
          </a:p>
          <a:p>
            <a:endParaRPr lang="en-GB" sz="200" dirty="0" smtClean="0"/>
          </a:p>
          <a:p>
            <a:pPr lvl="1"/>
            <a:r>
              <a:rPr lang="en-GB" sz="2500" dirty="0" smtClean="0"/>
              <a:t>Therefore, we could redefine a public function as private in our derived class, and the public would lose access to it</a:t>
            </a:r>
          </a:p>
          <a:p>
            <a:r>
              <a:rPr lang="en-GB" sz="2800" dirty="0" smtClean="0"/>
              <a:t> C++ also gives us the ability to change a base member’s access specifier in the derived class without even redefining the member!</a:t>
            </a:r>
          </a:p>
          <a:p>
            <a:pPr>
              <a:buNone/>
            </a:pPr>
            <a:r>
              <a:rPr lang="en-GB" sz="2800" dirty="0" smtClean="0"/>
              <a:t/>
            </a:r>
            <a:br>
              <a:rPr lang="en-GB" sz="2800" dirty="0" smtClean="0"/>
            </a:br>
            <a:endParaRPr lang="en-GB" sz="2800" dirty="0"/>
          </a:p>
        </p:txBody>
      </p:sp>
      <mc:AlternateContent xmlns:mc="http://schemas.openxmlformats.org/markup-compatibility/2006" xmlns:p14="http://schemas.microsoft.com/office/powerpoint/2010/main">
        <mc:Choice Requires="p14">
          <p:contentPart p14:bwMode="auto" r:id="rId2">
            <p14:nvContentPartPr>
              <p14:cNvPr id="136199" name="Ink 7"/>
              <p14:cNvContentPartPr>
                <a14:cpLocks xmlns:a14="http://schemas.microsoft.com/office/drawing/2010/main" noRot="1" noChangeAspect="1" noEditPoints="1" noChangeArrowheads="1" noChangeShapeType="1"/>
              </p14:cNvContentPartPr>
              <p14:nvPr/>
            </p14:nvContentPartPr>
            <p14:xfrm>
              <a:off x="3960813" y="4364038"/>
              <a:ext cx="1079500" cy="25400"/>
            </p14:xfrm>
          </p:contentPart>
        </mc:Choice>
        <mc:Fallback xmlns="">
          <p:pic>
            <p:nvPicPr>
              <p:cNvPr id="136199" name="Ink 7"/>
              <p:cNvPicPr>
                <a:picLocks noRot="1" noChangeAspect="1" noEditPoints="1" noChangeArrowheads="1" noChangeShapeType="1"/>
              </p:cNvPicPr>
              <p:nvPr/>
            </p:nvPicPr>
            <p:blipFill>
              <a:blip r:embed="rId3"/>
              <a:stretch>
                <a:fillRect/>
              </a:stretch>
            </p:blipFill>
            <p:spPr>
              <a:xfrm>
                <a:off x="3944991" y="4318162"/>
                <a:ext cx="1111144" cy="11689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6200" name="Ink 8"/>
              <p14:cNvContentPartPr>
                <a14:cpLocks xmlns:a14="http://schemas.microsoft.com/office/drawing/2010/main" noRot="1" noChangeAspect="1" noEditPoints="1" noChangeArrowheads="1" noChangeShapeType="1"/>
              </p14:cNvContentPartPr>
              <p14:nvPr/>
            </p14:nvContentPartPr>
            <p14:xfrm>
              <a:off x="5580063" y="4286250"/>
              <a:ext cx="1827212" cy="60325"/>
            </p14:xfrm>
          </p:contentPart>
        </mc:Choice>
        <mc:Fallback xmlns="">
          <p:pic>
            <p:nvPicPr>
              <p:cNvPr id="136200" name="Ink 8"/>
              <p:cNvPicPr>
                <a:picLocks noRot="1" noChangeAspect="1" noEditPoints="1" noChangeArrowheads="1" noChangeShapeType="1"/>
              </p:cNvPicPr>
              <p:nvPr/>
            </p:nvPicPr>
            <p:blipFill>
              <a:blip r:embed="rId5"/>
              <a:stretch>
                <a:fillRect/>
              </a:stretch>
            </p:blipFill>
            <p:spPr>
              <a:xfrm>
                <a:off x="5564215" y="4229474"/>
                <a:ext cx="1858908" cy="17387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6201" name="Ink 9"/>
              <p14:cNvContentPartPr>
                <a14:cpLocks xmlns:a14="http://schemas.microsoft.com/office/drawing/2010/main" noRot="1" noChangeAspect="1" noEditPoints="1" noChangeArrowheads="1" noChangeShapeType="1"/>
              </p14:cNvContentPartPr>
              <p14:nvPr/>
            </p14:nvContentPartPr>
            <p14:xfrm>
              <a:off x="1028700" y="4749800"/>
              <a:ext cx="892175" cy="7938"/>
            </p14:xfrm>
          </p:contentPart>
        </mc:Choice>
        <mc:Fallback xmlns="">
          <p:pic>
            <p:nvPicPr>
              <p:cNvPr id="136201" name="Ink 9"/>
              <p:cNvPicPr>
                <a:picLocks noRot="1" noChangeAspect="1" noEditPoints="1" noChangeArrowheads="1" noChangeShapeType="1"/>
              </p:cNvPicPr>
              <p:nvPr/>
            </p:nvPicPr>
            <p:blipFill>
              <a:blip r:embed="rId7"/>
              <a:stretch>
                <a:fillRect/>
              </a:stretch>
            </p:blipFill>
            <p:spPr>
              <a:xfrm>
                <a:off x="1012485" y="4706141"/>
                <a:ext cx="924244" cy="9525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6202" name="Ink 10"/>
              <p14:cNvContentPartPr>
                <a14:cpLocks xmlns:a14="http://schemas.microsoft.com/office/drawing/2010/main" noRot="1" noChangeAspect="1" noEditPoints="1" noChangeArrowheads="1" noChangeShapeType="1"/>
              </p14:cNvContentPartPr>
              <p14:nvPr/>
            </p14:nvContentPartPr>
            <p14:xfrm>
              <a:off x="3111500" y="4792663"/>
              <a:ext cx="1724025" cy="33337"/>
            </p14:xfrm>
          </p:contentPart>
        </mc:Choice>
        <mc:Fallback xmlns="">
          <p:pic>
            <p:nvPicPr>
              <p:cNvPr id="136202" name="Ink 10"/>
              <p:cNvPicPr>
                <a:picLocks noRot="1" noChangeAspect="1" noEditPoints="1" noChangeArrowheads="1" noChangeShapeType="1"/>
              </p:cNvPicPr>
              <p:nvPr/>
            </p:nvPicPr>
            <p:blipFill>
              <a:blip r:embed="rId9"/>
              <a:stretch>
                <a:fillRect/>
              </a:stretch>
            </p:blipFill>
            <p:spPr>
              <a:xfrm>
                <a:off x="3095654" y="4746464"/>
                <a:ext cx="1755718" cy="12599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6203" name="Ink 11"/>
              <p14:cNvContentPartPr>
                <a14:cpLocks xmlns:a14="http://schemas.microsoft.com/office/drawing/2010/main" noRot="1" noChangeAspect="1" noEditPoints="1" noChangeArrowheads="1" noChangeShapeType="1"/>
              </p14:cNvContentPartPr>
              <p14:nvPr/>
            </p14:nvContentPartPr>
            <p14:xfrm>
              <a:off x="3086100" y="4697413"/>
              <a:ext cx="1809750" cy="42862"/>
            </p14:xfrm>
          </p:contentPart>
        </mc:Choice>
        <mc:Fallback xmlns="">
          <p:pic>
            <p:nvPicPr>
              <p:cNvPr id="136203" name="Ink 11"/>
              <p:cNvPicPr>
                <a:picLocks noRot="1" noChangeAspect="1" noEditPoints="1" noChangeArrowheads="1" noChangeShapeType="1"/>
              </p:cNvPicPr>
              <p:nvPr/>
            </p:nvPicPr>
            <p:blipFill>
              <a:blip r:embed="rId11"/>
              <a:stretch>
                <a:fillRect/>
              </a:stretch>
            </p:blipFill>
            <p:spPr>
              <a:xfrm>
                <a:off x="3069890" y="4643911"/>
                <a:ext cx="1841810" cy="15016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6204" name="Ink 12"/>
              <p14:cNvContentPartPr>
                <a14:cpLocks xmlns:a14="http://schemas.microsoft.com/office/drawing/2010/main" noRot="1" noChangeAspect="1" noEditPoints="1" noChangeArrowheads="1" noChangeShapeType="1"/>
              </p14:cNvContentPartPr>
              <p14:nvPr/>
            </p14:nvContentPartPr>
            <p14:xfrm>
              <a:off x="4364038" y="5735638"/>
              <a:ext cx="746125" cy="17462"/>
            </p14:xfrm>
          </p:contentPart>
        </mc:Choice>
        <mc:Fallback xmlns="">
          <p:pic>
            <p:nvPicPr>
              <p:cNvPr id="136204" name="Ink 12"/>
              <p:cNvPicPr>
                <a:picLocks noRot="1" noChangeAspect="1" noEditPoints="1" noChangeArrowheads="1" noChangeShapeType="1"/>
              </p:cNvPicPr>
              <p:nvPr/>
            </p:nvPicPr>
            <p:blipFill>
              <a:blip r:embed="rId13"/>
              <a:stretch>
                <a:fillRect/>
              </a:stretch>
            </p:blipFill>
            <p:spPr>
              <a:xfrm>
                <a:off x="4347826" y="5684125"/>
                <a:ext cx="778189" cy="12048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6205" name="Ink 13"/>
              <p14:cNvContentPartPr>
                <a14:cpLocks xmlns:a14="http://schemas.microsoft.com/office/drawing/2010/main" noRot="1" noChangeAspect="1" noEditPoints="1" noChangeArrowheads="1" noChangeShapeType="1"/>
              </p14:cNvContentPartPr>
              <p14:nvPr/>
            </p14:nvContentPartPr>
            <p14:xfrm>
              <a:off x="5751513" y="5700713"/>
              <a:ext cx="2109787" cy="1587"/>
            </p14:xfrm>
          </p:contentPart>
        </mc:Choice>
        <mc:Fallback xmlns="">
          <p:pic>
            <p:nvPicPr>
              <p:cNvPr id="136205" name="Ink 13"/>
              <p:cNvPicPr>
                <a:picLocks noRot="1" noChangeAspect="1" noEditPoints="1" noChangeArrowheads="1" noChangeShapeType="1"/>
              </p:cNvPicPr>
              <p:nvPr/>
            </p:nvPicPr>
            <p:blipFill>
              <a:blip r:embed="rId15"/>
              <a:stretch>
                <a:fillRect/>
              </a:stretch>
            </p:blipFill>
            <p:spPr>
              <a:xfrm>
                <a:off x="0" y="0"/>
                <a:ext cx="2109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6206" name="Ink 14"/>
              <p14:cNvContentPartPr>
                <a14:cpLocks xmlns:a14="http://schemas.microsoft.com/office/drawing/2010/main" noRot="1" noChangeAspect="1" noEditPoints="1" noChangeArrowheads="1" noChangeShapeType="1"/>
              </p14:cNvContentPartPr>
              <p14:nvPr/>
            </p14:nvContentPartPr>
            <p14:xfrm>
              <a:off x="1063625" y="6069013"/>
              <a:ext cx="3489325" cy="95250"/>
            </p14:xfrm>
          </p:contentPart>
        </mc:Choice>
        <mc:Fallback xmlns="">
          <p:pic>
            <p:nvPicPr>
              <p:cNvPr id="136206" name="Ink 14"/>
              <p:cNvPicPr>
                <a:picLocks noRot="1" noChangeAspect="1" noEditPoints="1" noChangeArrowheads="1" noChangeShapeType="1"/>
              </p:cNvPicPr>
              <p:nvPr/>
            </p:nvPicPr>
            <p:blipFill>
              <a:blip r:embed="rId17"/>
              <a:stretch>
                <a:fillRect/>
              </a:stretch>
            </p:blipFill>
            <p:spPr>
              <a:xfrm>
                <a:off x="1047782" y="6009566"/>
                <a:ext cx="3521370" cy="21448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6207" name="Ink 15"/>
              <p14:cNvContentPartPr>
                <a14:cpLocks xmlns:a14="http://schemas.microsoft.com/office/drawing/2010/main" noRot="1" noChangeAspect="1" noEditPoints="1" noChangeArrowheads="1" noChangeShapeType="1"/>
              </p14:cNvContentPartPr>
              <p14:nvPr/>
            </p14:nvContentPartPr>
            <p14:xfrm>
              <a:off x="1063625" y="6146800"/>
              <a:ext cx="3386138" cy="34925"/>
            </p14:xfrm>
          </p:contentPart>
        </mc:Choice>
        <mc:Fallback xmlns="">
          <p:pic>
            <p:nvPicPr>
              <p:cNvPr id="136207" name="Ink 15"/>
              <p:cNvPicPr>
                <a:picLocks noRot="1" noChangeAspect="1" noEditPoints="1" noChangeArrowheads="1" noChangeShapeType="1"/>
              </p:cNvPicPr>
              <p:nvPr/>
            </p:nvPicPr>
            <p:blipFill>
              <a:blip r:embed="rId19"/>
              <a:stretch>
                <a:fillRect/>
              </a:stretch>
            </p:blipFill>
            <p:spPr>
              <a:xfrm>
                <a:off x="1047787" y="6095286"/>
                <a:ext cx="3417814" cy="13766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6208" name="Ink 16"/>
              <p14:cNvContentPartPr>
                <a14:cpLocks xmlns:a14="http://schemas.microsoft.com/office/drawing/2010/main" noRot="1" noChangeAspect="1" noEditPoints="1" noChangeArrowheads="1" noChangeShapeType="1"/>
              </p14:cNvContentPartPr>
              <p14:nvPr/>
            </p14:nvContentPartPr>
            <p14:xfrm>
              <a:off x="1122363" y="6018213"/>
              <a:ext cx="3446462" cy="77787"/>
            </p14:xfrm>
          </p:contentPart>
        </mc:Choice>
        <mc:Fallback xmlns="">
          <p:pic>
            <p:nvPicPr>
              <p:cNvPr id="136208" name="Ink 16"/>
              <p:cNvPicPr>
                <a:picLocks noRot="1" noChangeAspect="1" noEditPoints="1" noChangeArrowheads="1" noChangeShapeType="1"/>
              </p:cNvPicPr>
              <p:nvPr/>
            </p:nvPicPr>
            <p:blipFill>
              <a:blip r:embed="rId21"/>
              <a:stretch>
                <a:fillRect/>
              </a:stretch>
            </p:blipFill>
            <p:spPr>
              <a:xfrm>
                <a:off x="1106524" y="5959956"/>
                <a:ext cx="3478140" cy="19430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6209" name="Ink 17"/>
              <p14:cNvContentPartPr>
                <a14:cpLocks xmlns:a14="http://schemas.microsoft.com/office/drawing/2010/main" noRot="1" noChangeAspect="1" noEditPoints="1" noChangeArrowheads="1" noChangeShapeType="1"/>
              </p14:cNvContentPartPr>
              <p14:nvPr/>
            </p14:nvContentPartPr>
            <p14:xfrm>
              <a:off x="5675313" y="6129338"/>
              <a:ext cx="1689100" cy="17462"/>
            </p14:xfrm>
          </p:contentPart>
        </mc:Choice>
        <mc:Fallback xmlns="">
          <p:pic>
            <p:nvPicPr>
              <p:cNvPr id="136209" name="Ink 17"/>
              <p:cNvPicPr>
                <a:picLocks noRot="1" noChangeAspect="1" noEditPoints="1" noChangeArrowheads="1" noChangeShapeType="1"/>
              </p:cNvPicPr>
              <p:nvPr/>
            </p:nvPicPr>
            <p:blipFill>
              <a:blip r:embed="rId23"/>
              <a:stretch>
                <a:fillRect/>
              </a:stretch>
            </p:blipFill>
            <p:spPr>
              <a:xfrm>
                <a:off x="5659473" y="6094013"/>
                <a:ext cx="1720780" cy="881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6210" name="Ink 18"/>
              <p14:cNvContentPartPr>
                <a14:cpLocks xmlns:a14="http://schemas.microsoft.com/office/drawing/2010/main" noRot="1" noChangeAspect="1" noEditPoints="1" noChangeArrowheads="1" noChangeShapeType="1"/>
              </p14:cNvContentPartPr>
              <p14:nvPr/>
            </p14:nvContentPartPr>
            <p14:xfrm>
              <a:off x="5607050" y="6078538"/>
              <a:ext cx="1689100" cy="1587"/>
            </p14:xfrm>
          </p:contentPart>
        </mc:Choice>
        <mc:Fallback xmlns="">
          <p:pic>
            <p:nvPicPr>
              <p:cNvPr id="136210" name="Ink 18"/>
              <p:cNvPicPr>
                <a:picLocks noRot="1" noChangeAspect="1" noEditPoints="1" noChangeArrowheads="1" noChangeShapeType="1"/>
              </p:cNvPicPr>
              <p:nvPr/>
            </p:nvPicPr>
            <p:blipFill>
              <a:blip r:embed="rId25"/>
              <a:stretch>
                <a:fillRect/>
              </a:stretch>
            </p:blipFill>
            <p:spPr>
              <a:xfrm>
                <a:off x="5591207" y="5799226"/>
                <a:ext cx="1721146"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6211" name="Ink 19"/>
              <p14:cNvContentPartPr>
                <a14:cpLocks xmlns:a14="http://schemas.microsoft.com/office/drawing/2010/main" noRot="1" noChangeAspect="1" noEditPoints="1" noChangeArrowheads="1" noChangeShapeType="1"/>
              </p14:cNvContentPartPr>
              <p14:nvPr/>
            </p14:nvContentPartPr>
            <p14:xfrm>
              <a:off x="7629525" y="6043613"/>
              <a:ext cx="925513" cy="52387"/>
            </p14:xfrm>
          </p:contentPart>
        </mc:Choice>
        <mc:Fallback xmlns="">
          <p:pic>
            <p:nvPicPr>
              <p:cNvPr id="136211" name="Ink 19"/>
              <p:cNvPicPr>
                <a:picLocks noRot="1" noChangeAspect="1" noEditPoints="1" noChangeArrowheads="1" noChangeShapeType="1"/>
              </p:cNvPicPr>
              <p:nvPr/>
            </p:nvPicPr>
            <p:blipFill>
              <a:blip r:embed="rId27"/>
              <a:stretch>
                <a:fillRect/>
              </a:stretch>
            </p:blipFill>
            <p:spPr>
              <a:xfrm>
                <a:off x="7613698" y="5981796"/>
                <a:ext cx="957167" cy="175671"/>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6212" name="Ink 20"/>
              <p14:cNvContentPartPr>
                <a14:cpLocks xmlns:a14="http://schemas.microsoft.com/office/drawing/2010/main" noRot="1" noChangeAspect="1" noEditPoints="1" noChangeArrowheads="1" noChangeShapeType="1"/>
              </p14:cNvContentPartPr>
              <p14:nvPr/>
            </p14:nvContentPartPr>
            <p14:xfrm>
              <a:off x="7629525" y="6137275"/>
              <a:ext cx="617538" cy="34925"/>
            </p14:xfrm>
          </p:contentPart>
        </mc:Choice>
        <mc:Fallback xmlns="">
          <p:pic>
            <p:nvPicPr>
              <p:cNvPr id="136212" name="Ink 20"/>
              <p:cNvPicPr>
                <a:picLocks noRot="1" noChangeAspect="1" noEditPoints="1" noChangeArrowheads="1" noChangeShapeType="1"/>
              </p:cNvPicPr>
              <p:nvPr/>
            </p:nvPicPr>
            <p:blipFill>
              <a:blip r:embed="rId29"/>
              <a:stretch>
                <a:fillRect/>
              </a:stretch>
            </p:blipFill>
            <p:spPr>
              <a:xfrm>
                <a:off x="7613691" y="6072204"/>
                <a:ext cx="649207" cy="16469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6213" name="Ink 21"/>
              <p14:cNvContentPartPr>
                <a14:cpLocks xmlns:a14="http://schemas.microsoft.com/office/drawing/2010/main" noRot="1" noChangeAspect="1" noEditPoints="1" noChangeArrowheads="1" noChangeShapeType="1"/>
              </p14:cNvContentPartPr>
              <p14:nvPr/>
            </p14:nvContentPartPr>
            <p14:xfrm>
              <a:off x="1825625" y="6532563"/>
              <a:ext cx="1312863" cy="42862"/>
            </p14:xfrm>
          </p:contentPart>
        </mc:Choice>
        <mc:Fallback xmlns="">
          <p:pic>
            <p:nvPicPr>
              <p:cNvPr id="136213" name="Ink 21"/>
              <p:cNvPicPr>
                <a:picLocks noRot="1" noChangeAspect="1" noEditPoints="1" noChangeArrowheads="1" noChangeShapeType="1"/>
              </p:cNvPicPr>
              <p:nvPr/>
            </p:nvPicPr>
            <p:blipFill>
              <a:blip r:embed="rId31"/>
              <a:stretch>
                <a:fillRect/>
              </a:stretch>
            </p:blipFill>
            <p:spPr>
              <a:xfrm>
                <a:off x="1809773" y="6488448"/>
                <a:ext cx="1344568" cy="13134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6214" name="Ink 22"/>
              <p14:cNvContentPartPr>
                <a14:cpLocks xmlns:a14="http://schemas.microsoft.com/office/drawing/2010/main" noRot="1" noChangeAspect="1" noEditPoints="1" noChangeArrowheads="1" noChangeShapeType="1"/>
              </p14:cNvContentPartPr>
              <p14:nvPr/>
            </p14:nvContentPartPr>
            <p14:xfrm>
              <a:off x="1852613" y="6515100"/>
              <a:ext cx="1285875" cy="120650"/>
            </p14:xfrm>
          </p:contentPart>
        </mc:Choice>
        <mc:Fallback xmlns="">
          <p:pic>
            <p:nvPicPr>
              <p:cNvPr id="136214" name="Ink 22"/>
              <p:cNvPicPr>
                <a:picLocks noRot="1" noChangeAspect="1" noEditPoints="1" noChangeArrowheads="1" noChangeShapeType="1"/>
              </p:cNvPicPr>
              <p:nvPr/>
            </p:nvPicPr>
            <p:blipFill>
              <a:blip r:embed="rId33"/>
              <a:stretch>
                <a:fillRect/>
              </a:stretch>
            </p:blipFill>
            <p:spPr>
              <a:xfrm>
                <a:off x="1836409" y="6451163"/>
                <a:ext cx="1317923" cy="24816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6215" name="Ink 23"/>
              <p14:cNvContentPartPr>
                <a14:cpLocks xmlns:a14="http://schemas.microsoft.com/office/drawing/2010/main" noRot="1" noChangeAspect="1" noEditPoints="1" noChangeArrowheads="1" noChangeShapeType="1"/>
              </p14:cNvContentPartPr>
              <p14:nvPr/>
            </p14:nvContentPartPr>
            <p14:xfrm>
              <a:off x="1731963" y="6446838"/>
              <a:ext cx="1482725" cy="25400"/>
            </p14:xfrm>
          </p:contentPart>
        </mc:Choice>
        <mc:Fallback xmlns="">
          <p:pic>
            <p:nvPicPr>
              <p:cNvPr id="136215" name="Ink 23"/>
              <p:cNvPicPr>
                <a:picLocks noRot="1" noChangeAspect="1" noEditPoints="1" noChangeArrowheads="1" noChangeShapeType="1"/>
              </p:cNvPicPr>
              <p:nvPr/>
            </p:nvPicPr>
            <p:blipFill>
              <a:blip r:embed="rId35"/>
              <a:stretch>
                <a:fillRect/>
              </a:stretch>
            </p:blipFill>
            <p:spPr>
              <a:xfrm>
                <a:off x="1716132" y="6418722"/>
                <a:ext cx="1514387" cy="81791"/>
              </a:xfrm>
              <a:prstGeom prst="rect">
                <a:avLst/>
              </a:prstGeom>
            </p:spPr>
          </p:pic>
        </mc:Fallback>
      </mc:AlternateContent>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98</a:t>
            </a:fld>
            <a:endParaRPr lang="fr-FR"/>
          </a:p>
        </p:txBody>
      </p:sp>
      <p:pic>
        <p:nvPicPr>
          <p:cNvPr id="137218" name="Picture 2"/>
          <p:cNvPicPr>
            <a:picLocks noGrp="1" noChangeAspect="1" noChangeArrowheads="1"/>
          </p:cNvPicPr>
          <p:nvPr>
            <p:ph sz="quarter" idx="1"/>
          </p:nvPr>
        </p:nvPicPr>
        <p:blipFill>
          <a:blip r:embed="rId2" cstate="print"/>
          <a:srcRect/>
          <a:stretch>
            <a:fillRect/>
          </a:stretch>
        </p:blipFill>
        <p:spPr bwMode="auto">
          <a:xfrm>
            <a:off x="457200" y="1143000"/>
            <a:ext cx="4432986" cy="2667000"/>
          </a:xfrm>
          <a:prstGeom prst="rect">
            <a:avLst/>
          </a:prstGeom>
          <a:noFill/>
          <a:ln w="9525">
            <a:solidFill>
              <a:srgbClr val="00B0F0"/>
            </a:solidFill>
            <a:miter lim="800000"/>
            <a:headEnd/>
            <a:tailEnd/>
          </a:ln>
        </p:spPr>
      </p:pic>
      <p:pic>
        <p:nvPicPr>
          <p:cNvPr id="137219" name="Picture 3"/>
          <p:cNvPicPr>
            <a:picLocks noChangeAspect="1" noChangeArrowheads="1"/>
          </p:cNvPicPr>
          <p:nvPr/>
        </p:nvPicPr>
        <p:blipFill>
          <a:blip r:embed="rId3" cstate="print"/>
          <a:srcRect/>
          <a:stretch>
            <a:fillRect/>
          </a:stretch>
        </p:blipFill>
        <p:spPr bwMode="auto">
          <a:xfrm>
            <a:off x="304800" y="3886200"/>
            <a:ext cx="7315200" cy="2667000"/>
          </a:xfrm>
          <a:prstGeom prst="rect">
            <a:avLst/>
          </a:prstGeom>
          <a:noFill/>
          <a:ln w="9525">
            <a:solidFill>
              <a:srgbClr val="FF0000"/>
            </a:solidFill>
            <a:miter lim="800000"/>
            <a:headEnd/>
            <a:tailEnd/>
          </a:ln>
        </p:spPr>
      </p:pic>
      <p:pic>
        <p:nvPicPr>
          <p:cNvPr id="137220" name="Picture 4"/>
          <p:cNvPicPr>
            <a:picLocks noChangeAspect="1" noChangeArrowheads="1"/>
          </p:cNvPicPr>
          <p:nvPr/>
        </p:nvPicPr>
        <p:blipFill>
          <a:blip r:embed="rId4" cstate="print"/>
          <a:srcRect/>
          <a:stretch>
            <a:fillRect/>
          </a:stretch>
        </p:blipFill>
        <p:spPr bwMode="auto">
          <a:xfrm>
            <a:off x="3886200" y="1600200"/>
            <a:ext cx="5044905" cy="1600200"/>
          </a:xfrm>
          <a:prstGeom prst="rect">
            <a:avLst/>
          </a:prstGeom>
          <a:noFill/>
          <a:ln w="9525">
            <a:solidFill>
              <a:srgbClr val="4D4F53"/>
            </a:solidFill>
            <a:miter lim="800000"/>
            <a:headEnd/>
            <a:tailEnd/>
          </a:ln>
        </p:spPr>
      </p:pic>
      <mc:AlternateContent xmlns:mc="http://schemas.openxmlformats.org/markup-compatibility/2006" xmlns:p14="http://schemas.microsoft.com/office/powerpoint/2010/main">
        <mc:Choice Requires="p14">
          <p:contentPart p14:bwMode="auto" r:id="rId5">
            <p14:nvContentPartPr>
              <p14:cNvPr id="137221" name="Ink 5"/>
              <p14:cNvContentPartPr>
                <a14:cpLocks xmlns:a14="http://schemas.microsoft.com/office/drawing/2010/main" noRot="1" noChangeAspect="1" noEditPoints="1" noChangeArrowheads="1" noChangeShapeType="1"/>
              </p14:cNvContentPartPr>
              <p14:nvPr/>
            </p14:nvContentPartPr>
            <p14:xfrm>
              <a:off x="1303338" y="1449388"/>
              <a:ext cx="531812" cy="42862"/>
            </p14:xfrm>
          </p:contentPart>
        </mc:Choice>
        <mc:Fallback xmlns="">
          <p:pic>
            <p:nvPicPr>
              <p:cNvPr id="137221" name="Ink 5"/>
              <p:cNvPicPr>
                <a:picLocks noRot="1" noChangeAspect="1" noEditPoints="1" noChangeArrowheads="1" noChangeShapeType="1"/>
              </p:cNvPicPr>
              <p:nvPr/>
            </p:nvPicPr>
            <p:blipFill>
              <a:blip r:embed="rId6"/>
              <a:stretch>
                <a:fillRect/>
              </a:stretch>
            </p:blipFill>
            <p:spPr>
              <a:xfrm>
                <a:off x="1293976" y="1440178"/>
                <a:ext cx="550535" cy="612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7222" name="Ink 6"/>
              <p14:cNvContentPartPr>
                <a14:cpLocks xmlns:a14="http://schemas.microsoft.com/office/drawing/2010/main" noRot="1" noChangeAspect="1" noEditPoints="1" noChangeArrowheads="1" noChangeShapeType="1"/>
              </p14:cNvContentPartPr>
              <p14:nvPr/>
            </p14:nvContentPartPr>
            <p14:xfrm>
              <a:off x="1371600" y="4217988"/>
              <a:ext cx="1724025" cy="42862"/>
            </p14:xfrm>
          </p:contentPart>
        </mc:Choice>
        <mc:Fallback xmlns="">
          <p:pic>
            <p:nvPicPr>
              <p:cNvPr id="137222" name="Ink 6"/>
              <p:cNvPicPr>
                <a:picLocks noRot="1" noChangeAspect="1" noEditPoints="1" noChangeArrowheads="1" noChangeShapeType="1"/>
              </p:cNvPicPr>
              <p:nvPr/>
            </p:nvPicPr>
            <p:blipFill>
              <a:blip r:embed="rId8"/>
              <a:stretch>
                <a:fillRect/>
              </a:stretch>
            </p:blipFill>
            <p:spPr>
              <a:xfrm>
                <a:off x="1362236" y="4209971"/>
                <a:ext cx="1742753" cy="5889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7223" name="Ink 7"/>
              <p14:cNvContentPartPr>
                <a14:cpLocks xmlns:a14="http://schemas.microsoft.com/office/drawing/2010/main" noRot="1" noChangeAspect="1" noEditPoints="1" noChangeArrowheads="1" noChangeShapeType="1"/>
              </p14:cNvContentPartPr>
              <p14:nvPr/>
            </p14:nvContentPartPr>
            <p14:xfrm>
              <a:off x="4397375" y="1885950"/>
              <a:ext cx="617538" cy="25400"/>
            </p14:xfrm>
          </p:contentPart>
        </mc:Choice>
        <mc:Fallback xmlns="">
          <p:pic>
            <p:nvPicPr>
              <p:cNvPr id="137223" name="Ink 7"/>
              <p:cNvPicPr>
                <a:picLocks noRot="1" noChangeAspect="1" noEditPoints="1" noChangeArrowheads="1" noChangeShapeType="1"/>
              </p:cNvPicPr>
              <p:nvPr/>
            </p:nvPicPr>
            <p:blipFill>
              <a:blip r:embed="rId10"/>
              <a:stretch>
                <a:fillRect/>
              </a:stretch>
            </p:blipFill>
            <p:spPr>
              <a:xfrm>
                <a:off x="4388013" y="1876903"/>
                <a:ext cx="636262" cy="4349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7224" name="Ink 8"/>
              <p14:cNvContentPartPr>
                <a14:cpLocks xmlns:a14="http://schemas.microsoft.com/office/drawing/2010/main" noRot="1" noChangeAspect="1" noEditPoints="1" noChangeArrowheads="1" noChangeShapeType="1"/>
              </p14:cNvContentPartPr>
              <p14:nvPr/>
            </p14:nvContentPartPr>
            <p14:xfrm>
              <a:off x="4389438" y="2735263"/>
              <a:ext cx="1792287" cy="33337"/>
            </p14:xfrm>
          </p:contentPart>
        </mc:Choice>
        <mc:Fallback xmlns="">
          <p:pic>
            <p:nvPicPr>
              <p:cNvPr id="137224" name="Ink 8"/>
              <p:cNvPicPr>
                <a:picLocks noRot="1" noChangeAspect="1" noEditPoints="1" noChangeArrowheads="1" noChangeShapeType="1"/>
              </p:cNvPicPr>
              <p:nvPr/>
            </p:nvPicPr>
            <p:blipFill>
              <a:blip r:embed="rId12"/>
              <a:stretch>
                <a:fillRect/>
              </a:stretch>
            </p:blipFill>
            <p:spPr>
              <a:xfrm>
                <a:off x="4373596" y="2688697"/>
                <a:ext cx="1823971" cy="1267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225" name="Ink 9"/>
              <p14:cNvContentPartPr>
                <a14:cpLocks xmlns:a14="http://schemas.microsoft.com/office/drawing/2010/main" noRot="1" noChangeAspect="1" noEditPoints="1" noChangeArrowheads="1" noChangeShapeType="1"/>
              </p14:cNvContentPartPr>
              <p14:nvPr/>
            </p14:nvContentPartPr>
            <p14:xfrm>
              <a:off x="5108575" y="2135188"/>
              <a:ext cx="660400" cy="17462"/>
            </p14:xfrm>
          </p:contentPart>
        </mc:Choice>
        <mc:Fallback xmlns="">
          <p:pic>
            <p:nvPicPr>
              <p:cNvPr id="137225" name="Ink 9"/>
              <p:cNvPicPr>
                <a:picLocks noRot="1" noChangeAspect="1" noEditPoints="1" noChangeArrowheads="1" noChangeShapeType="1"/>
              </p:cNvPicPr>
              <p:nvPr/>
            </p:nvPicPr>
            <p:blipFill>
              <a:blip r:embed="rId14"/>
              <a:stretch>
                <a:fillRect/>
              </a:stretch>
            </p:blipFill>
            <p:spPr>
              <a:xfrm>
                <a:off x="5092740" y="2087906"/>
                <a:ext cx="692070" cy="11202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7226" name="Ink 10"/>
              <p14:cNvContentPartPr>
                <a14:cpLocks xmlns:a14="http://schemas.microsoft.com/office/drawing/2010/main" noRot="1" noChangeAspect="1" noEditPoints="1" noChangeArrowheads="1" noChangeShapeType="1"/>
              </p14:cNvContentPartPr>
              <p14:nvPr/>
            </p14:nvContentPartPr>
            <p14:xfrm>
              <a:off x="849313" y="3300413"/>
              <a:ext cx="779462" cy="34925"/>
            </p14:xfrm>
          </p:contentPart>
        </mc:Choice>
        <mc:Fallback xmlns="">
          <p:pic>
            <p:nvPicPr>
              <p:cNvPr id="137226" name="Ink 10"/>
              <p:cNvPicPr>
                <a:picLocks noRot="1" noChangeAspect="1" noEditPoints="1" noChangeArrowheads="1" noChangeShapeType="1"/>
              </p:cNvPicPr>
              <p:nvPr/>
            </p:nvPicPr>
            <p:blipFill>
              <a:blip r:embed="rId16"/>
              <a:stretch>
                <a:fillRect/>
              </a:stretch>
            </p:blipFill>
            <p:spPr>
              <a:xfrm>
                <a:off x="833494" y="3235342"/>
                <a:ext cx="811101" cy="1646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7227" name="Ink 11"/>
              <p14:cNvContentPartPr>
                <a14:cpLocks xmlns:a14="http://schemas.microsoft.com/office/drawing/2010/main" noRot="1" noChangeAspect="1" noEditPoints="1" noChangeArrowheads="1" noChangeShapeType="1"/>
              </p14:cNvContentPartPr>
              <p14:nvPr/>
            </p14:nvContentPartPr>
            <p14:xfrm>
              <a:off x="96504125" y="204011213"/>
              <a:ext cx="0" cy="0"/>
            </p14:xfrm>
          </p:contentPart>
        </mc:Choice>
        <mc:Fallback xmlns="">
          <p:pic>
            <p:nvPicPr>
              <p:cNvPr id="137227" name="Ink 11"/>
              <p:cNvPicPr>
                <a:picLocks noRot="1" noChangeAspect="1" noEditPoints="1" noChangeArrowheads="1" noChangeShapeType="1"/>
              </p:cNvPicPr>
              <p:nvPr/>
            </p:nvPicPr>
            <p:blipFill>
              <a:blip r:embed="rId18"/>
              <a:stretch>
                <a:fillRect/>
              </a:stretch>
            </p:blipFill>
            <p:spPr>
              <a:xfrm>
                <a:off x="96504125" y="204011213"/>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7228" name="Ink 12"/>
              <p14:cNvContentPartPr>
                <a14:cpLocks xmlns:a14="http://schemas.microsoft.com/office/drawing/2010/main" noRot="1" noChangeAspect="1" noEditPoints="1" noChangeArrowheads="1" noChangeShapeType="1"/>
              </p14:cNvContentPartPr>
              <p14:nvPr/>
            </p14:nvContentPartPr>
            <p14:xfrm>
              <a:off x="1654175" y="3489325"/>
              <a:ext cx="1028700" cy="9525"/>
            </p14:xfrm>
          </p:contentPart>
        </mc:Choice>
        <mc:Fallback xmlns="">
          <p:pic>
            <p:nvPicPr>
              <p:cNvPr id="137228" name="Ink 12"/>
              <p:cNvPicPr>
                <a:picLocks noRot="1" noChangeAspect="1" noEditPoints="1" noChangeArrowheads="1" noChangeShapeType="1"/>
              </p:cNvPicPr>
              <p:nvPr/>
            </p:nvPicPr>
            <p:blipFill>
              <a:blip r:embed="rId20"/>
              <a:stretch>
                <a:fillRect/>
              </a:stretch>
            </p:blipFill>
            <p:spPr>
              <a:xfrm>
                <a:off x="1638338" y="3462133"/>
                <a:ext cx="1060374" cy="6375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7229" name="Ink 13"/>
              <p14:cNvContentPartPr>
                <a14:cpLocks xmlns:a14="http://schemas.microsoft.com/office/drawing/2010/main" noRot="1" noChangeAspect="1" noEditPoints="1" noChangeArrowheads="1" noChangeShapeType="1"/>
              </p14:cNvContentPartPr>
              <p14:nvPr/>
            </p14:nvContentPartPr>
            <p14:xfrm>
              <a:off x="1149350" y="6240463"/>
              <a:ext cx="1439863" cy="26987"/>
            </p14:xfrm>
          </p:contentPart>
        </mc:Choice>
        <mc:Fallback xmlns="">
          <p:pic>
            <p:nvPicPr>
              <p:cNvPr id="137229" name="Ink 13"/>
              <p:cNvPicPr>
                <a:picLocks noRot="1" noChangeAspect="1" noEditPoints="1" noChangeArrowheads="1" noChangeShapeType="1"/>
              </p:cNvPicPr>
              <p:nvPr/>
            </p:nvPicPr>
            <p:blipFill>
              <a:blip r:embed="rId22"/>
              <a:stretch>
                <a:fillRect/>
              </a:stretch>
            </p:blipFill>
            <p:spPr>
              <a:xfrm>
                <a:off x="1133515" y="6187389"/>
                <a:ext cx="1471532" cy="13283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7230" name="Ink 14"/>
              <p14:cNvContentPartPr>
                <a14:cpLocks xmlns:a14="http://schemas.microsoft.com/office/drawing/2010/main" noRot="1" noChangeAspect="1" noEditPoints="1" noChangeArrowheads="1" noChangeShapeType="1"/>
              </p14:cNvContentPartPr>
              <p14:nvPr/>
            </p14:nvContentPartPr>
            <p14:xfrm>
              <a:off x="796925" y="4578350"/>
              <a:ext cx="541338" cy="33338"/>
            </p14:xfrm>
          </p:contentPart>
        </mc:Choice>
        <mc:Fallback xmlns="">
          <p:pic>
            <p:nvPicPr>
              <p:cNvPr id="137230" name="Ink 14"/>
              <p:cNvPicPr>
                <a:picLocks noRot="1" noChangeAspect="1" noEditPoints="1" noChangeArrowheads="1" noChangeShapeType="1"/>
              </p:cNvPicPr>
              <p:nvPr/>
            </p:nvPicPr>
            <p:blipFill>
              <a:blip r:embed="rId24"/>
              <a:stretch>
                <a:fillRect/>
              </a:stretch>
            </p:blipFill>
            <p:spPr>
              <a:xfrm>
                <a:off x="780685" y="4520499"/>
                <a:ext cx="573457"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7231" name="Ink 15"/>
              <p14:cNvContentPartPr>
                <a14:cpLocks xmlns:a14="http://schemas.microsoft.com/office/drawing/2010/main" noRot="1" noChangeAspect="1" noEditPoints="1" noChangeArrowheads="1" noChangeShapeType="1"/>
              </p14:cNvContentPartPr>
              <p14:nvPr/>
            </p14:nvContentPartPr>
            <p14:xfrm>
              <a:off x="874713" y="4518025"/>
              <a:ext cx="479425" cy="25400"/>
            </p14:xfrm>
          </p:contentPart>
        </mc:Choice>
        <mc:Fallback xmlns="">
          <p:pic>
            <p:nvPicPr>
              <p:cNvPr id="137231" name="Ink 15"/>
              <p:cNvPicPr>
                <a:picLocks noRot="1" noChangeAspect="1" noEditPoints="1" noChangeArrowheads="1" noChangeShapeType="1"/>
              </p:cNvPicPr>
              <p:nvPr/>
            </p:nvPicPr>
            <p:blipFill>
              <a:blip r:embed="rId26"/>
              <a:stretch>
                <a:fillRect/>
              </a:stretch>
            </p:blipFill>
            <p:spPr>
              <a:xfrm>
                <a:off x="858900" y="4471938"/>
                <a:ext cx="511051" cy="117573"/>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232" name="Ink 16"/>
              <p14:cNvContentPartPr>
                <a14:cpLocks xmlns:a14="http://schemas.microsoft.com/office/drawing/2010/main" noRot="1" noChangeAspect="1" noEditPoints="1" noChangeArrowheads="1" noChangeShapeType="1"/>
              </p14:cNvContentPartPr>
              <p14:nvPr/>
            </p14:nvContentPartPr>
            <p14:xfrm>
              <a:off x="8555038" y="2571750"/>
              <a:ext cx="284162" cy="1588"/>
            </p14:xfrm>
          </p:contentPart>
        </mc:Choice>
        <mc:Fallback xmlns="">
          <p:pic>
            <p:nvPicPr>
              <p:cNvPr id="137232" name="Ink 16"/>
              <p:cNvPicPr>
                <a:picLocks noRot="1" noChangeAspect="1" noEditPoints="1" noChangeArrowheads="1" noChangeShapeType="1"/>
              </p:cNvPicPr>
              <p:nvPr/>
            </p:nvPicPr>
            <p:blipFill>
              <a:blip r:embed="rId28"/>
              <a:stretch>
                <a:fillRect/>
              </a:stretch>
            </p:blipFill>
            <p:spPr>
              <a:xfrm>
                <a:off x="0" y="0"/>
                <a:ext cx="283320" cy="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7233" name="Ink 17"/>
              <p14:cNvContentPartPr>
                <a14:cpLocks xmlns:a14="http://schemas.microsoft.com/office/drawing/2010/main" noRot="1" noChangeAspect="1" noEditPoints="1" noChangeArrowheads="1" noChangeShapeType="1"/>
              </p14:cNvContentPartPr>
              <p14:nvPr/>
            </p14:nvContentPartPr>
            <p14:xfrm>
              <a:off x="8537575" y="2571750"/>
              <a:ext cx="284163" cy="1588"/>
            </p14:xfrm>
          </p:contentPart>
        </mc:Choice>
        <mc:Fallback xmlns="">
          <p:pic>
            <p:nvPicPr>
              <p:cNvPr id="137233" name="Ink 17"/>
              <p:cNvPicPr>
                <a:picLocks noRot="1" noChangeAspect="1" noEditPoints="1" noChangeArrowheads="1" noChangeShapeType="1"/>
              </p:cNvPicPr>
              <p:nvPr/>
            </p:nvPicPr>
            <p:blipFill>
              <a:blip r:embed="rId30"/>
              <a:stretch>
                <a:fillRect/>
              </a:stretch>
            </p:blipFill>
            <p:spPr>
              <a:xfrm>
                <a:off x="0" y="0"/>
                <a:ext cx="283320" cy="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7234" name="Ink 18"/>
              <p14:cNvContentPartPr>
                <a14:cpLocks xmlns:a14="http://schemas.microsoft.com/office/drawing/2010/main" noRot="1" noChangeAspect="1" noEditPoints="1" noChangeArrowheads="1" noChangeShapeType="1"/>
              </p14:cNvContentPartPr>
              <p14:nvPr/>
            </p14:nvContentPartPr>
            <p14:xfrm>
              <a:off x="8494713" y="2486025"/>
              <a:ext cx="395287" cy="120650"/>
            </p14:xfrm>
          </p:contentPart>
        </mc:Choice>
        <mc:Fallback xmlns="">
          <p:pic>
            <p:nvPicPr>
              <p:cNvPr id="137234" name="Ink 18"/>
              <p:cNvPicPr>
                <a:picLocks noRot="1" noChangeAspect="1" noEditPoints="1" noChangeArrowheads="1" noChangeShapeType="1"/>
              </p:cNvPicPr>
              <p:nvPr/>
            </p:nvPicPr>
            <p:blipFill>
              <a:blip r:embed="rId32"/>
              <a:stretch>
                <a:fillRect/>
              </a:stretch>
            </p:blipFill>
            <p:spPr>
              <a:xfrm>
                <a:off x="8478858" y="2421896"/>
                <a:ext cx="426996" cy="24854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7235" name="Ink 19"/>
              <p14:cNvContentPartPr>
                <a14:cpLocks xmlns:a14="http://schemas.microsoft.com/office/drawing/2010/main" noRot="1" noChangeAspect="1" noEditPoints="1" noChangeArrowheads="1" noChangeShapeType="1"/>
              </p14:cNvContentPartPr>
              <p14:nvPr/>
            </p14:nvContentPartPr>
            <p14:xfrm>
              <a:off x="4397375" y="2665413"/>
              <a:ext cx="1903413" cy="44450"/>
            </p14:xfrm>
          </p:contentPart>
        </mc:Choice>
        <mc:Fallback xmlns="">
          <p:pic>
            <p:nvPicPr>
              <p:cNvPr id="137235" name="Ink 19"/>
              <p:cNvPicPr>
                <a:picLocks noRot="1" noChangeAspect="1" noEditPoints="1" noChangeArrowheads="1" noChangeShapeType="1"/>
              </p:cNvPicPr>
              <p:nvPr/>
            </p:nvPicPr>
            <p:blipFill>
              <a:blip r:embed="rId34"/>
              <a:stretch>
                <a:fillRect/>
              </a:stretch>
            </p:blipFill>
            <p:spPr>
              <a:xfrm>
                <a:off x="4381534" y="2624858"/>
                <a:ext cx="1935095" cy="125331"/>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7236" name="Ink 20"/>
              <p14:cNvContentPartPr>
                <a14:cpLocks xmlns:a14="http://schemas.microsoft.com/office/drawing/2010/main" noRot="1" noChangeAspect="1" noEditPoints="1" noChangeArrowheads="1" noChangeShapeType="1"/>
              </p14:cNvContentPartPr>
              <p14:nvPr/>
            </p14:nvContentPartPr>
            <p14:xfrm>
              <a:off x="5221288" y="2760663"/>
              <a:ext cx="1089025" cy="25400"/>
            </p14:xfrm>
          </p:contentPart>
        </mc:Choice>
        <mc:Fallback xmlns="">
          <p:pic>
            <p:nvPicPr>
              <p:cNvPr id="137236" name="Ink 20"/>
              <p:cNvPicPr>
                <a:picLocks noRot="1" noChangeAspect="1" noEditPoints="1" noChangeArrowheads="1" noChangeShapeType="1"/>
              </p:cNvPicPr>
              <p:nvPr/>
            </p:nvPicPr>
            <p:blipFill>
              <a:blip r:embed="rId36"/>
              <a:stretch>
                <a:fillRect/>
              </a:stretch>
            </p:blipFill>
            <p:spPr>
              <a:xfrm>
                <a:off x="5205448" y="2717434"/>
                <a:ext cx="1120706" cy="111613"/>
              </a:xfrm>
              <a:prstGeom prst="rect">
                <a:avLst/>
              </a:prstGeom>
            </p:spPr>
          </p:pic>
        </mc:Fallback>
      </mc:AlternateContent>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2648" y="0"/>
            <a:ext cx="8153400" cy="990600"/>
          </a:xfrm>
        </p:spPr>
        <p:txBody>
          <a:bodyPr/>
          <a:lstStyle/>
          <a:p>
            <a:r>
              <a:rPr lang="fr-FR" dirty="0" err="1" smtClean="0"/>
              <a:t>Example</a:t>
            </a:r>
            <a:endParaRPr lang="en-GB" dirty="0"/>
          </a:p>
        </p:txBody>
      </p:sp>
      <p:sp>
        <p:nvSpPr>
          <p:cNvPr id="3" name="Espace réservé du numéro de diapositive 2"/>
          <p:cNvSpPr>
            <a:spLocks noGrp="1"/>
          </p:cNvSpPr>
          <p:nvPr>
            <p:ph type="sldNum" sz="quarter" idx="12"/>
          </p:nvPr>
        </p:nvSpPr>
        <p:spPr/>
        <p:txBody>
          <a:bodyPr>
            <a:normAutofit fontScale="85000" lnSpcReduction="20000"/>
          </a:bodyPr>
          <a:lstStyle/>
          <a:p>
            <a:fld id="{758E1F3F-43A9-4309-BC8D-D78F168F78EF}" type="slidenum">
              <a:rPr lang="fr-FR" smtClean="0"/>
              <a:pPr/>
              <a:t>99</a:t>
            </a:fld>
            <a:endParaRPr lang="fr-FR"/>
          </a:p>
        </p:txBody>
      </p:sp>
      <p:pic>
        <p:nvPicPr>
          <p:cNvPr id="138242" name="Picture 2"/>
          <p:cNvPicPr>
            <a:picLocks noGrp="1" noChangeAspect="1" noChangeArrowheads="1"/>
          </p:cNvPicPr>
          <p:nvPr>
            <p:ph sz="quarter" idx="1"/>
          </p:nvPr>
        </p:nvPicPr>
        <p:blipFill>
          <a:blip r:embed="rId2" cstate="print"/>
          <a:srcRect/>
          <a:stretch>
            <a:fillRect/>
          </a:stretch>
        </p:blipFill>
        <p:spPr bwMode="auto">
          <a:xfrm>
            <a:off x="609600" y="914400"/>
            <a:ext cx="8305800" cy="5910384"/>
          </a:xfrm>
          <a:prstGeom prst="rect">
            <a:avLst/>
          </a:prstGeom>
          <a:noFill/>
          <a:ln w="9525">
            <a:solidFill>
              <a:srgbClr val="4D4F53"/>
            </a:solidFill>
            <a:miter lim="800000"/>
            <a:headEnd/>
            <a:tailEnd/>
          </a:ln>
        </p:spPr>
      </p:pic>
      <mc:AlternateContent xmlns:mc="http://schemas.openxmlformats.org/markup-compatibility/2006" xmlns:p14="http://schemas.microsoft.com/office/powerpoint/2010/main">
        <mc:Choice Requires="p14">
          <p:contentPart p14:bwMode="auto" r:id="rId3">
            <p14:nvContentPartPr>
              <p14:cNvPr id="138243" name="Ink 3"/>
              <p14:cNvContentPartPr>
                <a14:cpLocks xmlns:a14="http://schemas.microsoft.com/office/drawing/2010/main" noRot="1" noChangeAspect="1" noEditPoints="1" noChangeArrowheads="1" noChangeShapeType="1"/>
              </p14:cNvContentPartPr>
              <p14:nvPr/>
            </p14:nvContentPartPr>
            <p14:xfrm>
              <a:off x="1860550" y="1268413"/>
              <a:ext cx="454025" cy="26987"/>
            </p14:xfrm>
          </p:contentPart>
        </mc:Choice>
        <mc:Fallback xmlns="">
          <p:pic>
            <p:nvPicPr>
              <p:cNvPr id="138243" name="Ink 3"/>
              <p:cNvPicPr>
                <a:picLocks noRot="1" noChangeAspect="1" noEditPoints="1" noChangeArrowheads="1" noChangeShapeType="1"/>
              </p:cNvPicPr>
              <p:nvPr/>
            </p:nvPicPr>
            <p:blipFill>
              <a:blip r:embed="rId4"/>
              <a:stretch>
                <a:fillRect/>
              </a:stretch>
            </p:blipFill>
            <p:spPr>
              <a:xfrm>
                <a:off x="1844733" y="1208290"/>
                <a:ext cx="485659" cy="14723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8244" name="Ink 4"/>
              <p14:cNvContentPartPr>
                <a14:cpLocks xmlns:a14="http://schemas.microsoft.com/office/drawing/2010/main" noRot="1" noChangeAspect="1" noEditPoints="1" noChangeArrowheads="1" noChangeShapeType="1"/>
              </p14:cNvContentPartPr>
              <p14:nvPr/>
            </p14:nvContentPartPr>
            <p14:xfrm>
              <a:off x="1920875" y="2571750"/>
              <a:ext cx="625475" cy="1588"/>
            </p14:xfrm>
          </p:contentPart>
        </mc:Choice>
        <mc:Fallback xmlns="">
          <p:pic>
            <p:nvPicPr>
              <p:cNvPr id="138244" name="Ink 4"/>
              <p:cNvPicPr>
                <a:picLocks noRot="1" noChangeAspect="1" noEditPoints="1" noChangeArrowheads="1" noChangeShapeType="1"/>
              </p:cNvPicPr>
              <p:nvPr/>
            </p:nvPicPr>
            <p:blipFill>
              <a:blip r:embed="rId6"/>
              <a:stretch>
                <a:fillRect/>
              </a:stretch>
            </p:blipFill>
            <p:spPr>
              <a:xfrm>
                <a:off x="0" y="0"/>
                <a:ext cx="62604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8245" name="Ink 5"/>
              <p14:cNvContentPartPr>
                <a14:cpLocks xmlns:a14="http://schemas.microsoft.com/office/drawing/2010/main" noRot="1" noChangeAspect="1" noEditPoints="1" noChangeArrowheads="1" noChangeShapeType="1"/>
              </p14:cNvContentPartPr>
              <p14:nvPr/>
            </p14:nvContentPartPr>
            <p14:xfrm>
              <a:off x="3292475" y="2563813"/>
              <a:ext cx="488950" cy="1587"/>
            </p14:xfrm>
          </p:contentPart>
        </mc:Choice>
        <mc:Fallback xmlns="">
          <p:pic>
            <p:nvPicPr>
              <p:cNvPr id="138245" name="Ink 5"/>
              <p:cNvPicPr>
                <a:picLocks noRot="1" noChangeAspect="1" noEditPoints="1" noChangeArrowheads="1" noChangeShapeType="1"/>
              </p:cNvPicPr>
              <p:nvPr/>
            </p:nvPicPr>
            <p:blipFill>
              <a:blip r:embed="rId8"/>
              <a:stretch>
                <a:fillRect/>
              </a:stretch>
            </p:blipFill>
            <p:spPr>
              <a:xfrm>
                <a:off x="3276633" y="2284501"/>
                <a:ext cx="520635" cy="560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8246" name="Ink 6"/>
              <p14:cNvContentPartPr>
                <a14:cpLocks xmlns:a14="http://schemas.microsoft.com/office/drawing/2010/main" noRot="1" noChangeAspect="1" noEditPoints="1" noChangeArrowheads="1" noChangeShapeType="1"/>
              </p14:cNvContentPartPr>
              <p14:nvPr/>
            </p14:nvContentPartPr>
            <p14:xfrm>
              <a:off x="1268413" y="1543050"/>
              <a:ext cx="635000" cy="25400"/>
            </p14:xfrm>
          </p:contentPart>
        </mc:Choice>
        <mc:Fallback xmlns="">
          <p:pic>
            <p:nvPicPr>
              <p:cNvPr id="138246" name="Ink 6"/>
              <p:cNvPicPr>
                <a:picLocks noRot="1" noChangeAspect="1" noEditPoints="1" noChangeArrowheads="1" noChangeShapeType="1"/>
              </p:cNvPicPr>
              <p:nvPr/>
            </p:nvPicPr>
            <p:blipFill>
              <a:blip r:embed="rId10"/>
              <a:stretch>
                <a:fillRect/>
              </a:stretch>
            </p:blipFill>
            <p:spPr>
              <a:xfrm>
                <a:off x="1252565" y="1484229"/>
                <a:ext cx="666696" cy="14304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8247" name="Ink 7"/>
              <p14:cNvContentPartPr>
                <a14:cpLocks xmlns:a14="http://schemas.microsoft.com/office/drawing/2010/main" noRot="1" noChangeAspect="1" noEditPoints="1" noChangeArrowheads="1" noChangeShapeType="1"/>
              </p14:cNvContentPartPr>
              <p14:nvPr/>
            </p14:nvContentPartPr>
            <p14:xfrm>
              <a:off x="1285875" y="2828925"/>
              <a:ext cx="660400" cy="9525"/>
            </p14:xfrm>
          </p:contentPart>
        </mc:Choice>
        <mc:Fallback xmlns="">
          <p:pic>
            <p:nvPicPr>
              <p:cNvPr id="138247" name="Ink 7"/>
              <p:cNvPicPr>
                <a:picLocks noRot="1" noChangeAspect="1" noEditPoints="1" noChangeArrowheads="1" noChangeShapeType="1"/>
              </p:cNvPicPr>
              <p:nvPr/>
            </p:nvPicPr>
            <p:blipFill>
              <a:blip r:embed="rId12"/>
              <a:stretch>
                <a:fillRect/>
              </a:stretch>
            </p:blipFill>
            <p:spPr>
              <a:xfrm>
                <a:off x="1270023" y="2794000"/>
                <a:ext cx="692465" cy="7937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8248" name="Ink 8"/>
              <p14:cNvContentPartPr>
                <a14:cpLocks xmlns:a14="http://schemas.microsoft.com/office/drawing/2010/main" noRot="1" noChangeAspect="1" noEditPoints="1" noChangeArrowheads="1" noChangeShapeType="1"/>
              </p14:cNvContentPartPr>
              <p14:nvPr/>
            </p14:nvContentPartPr>
            <p14:xfrm>
              <a:off x="234500738" y="348999175"/>
              <a:ext cx="0" cy="0"/>
            </p14:xfrm>
          </p:contentPart>
        </mc:Choice>
        <mc:Fallback xmlns="">
          <p:pic>
            <p:nvPicPr>
              <p:cNvPr id="138248" name="Ink 8"/>
              <p:cNvPicPr>
                <a:picLocks noRot="1" noChangeAspect="1" noEditPoints="1" noChangeArrowheads="1" noChangeShapeType="1"/>
              </p:cNvPicPr>
              <p:nvPr/>
            </p:nvPicPr>
            <p:blipFill>
              <a:blip r:embed="rId14"/>
              <a:stretch>
                <a:fillRect/>
              </a:stretch>
            </p:blipFill>
            <p:spPr>
              <a:xfrm>
                <a:off x="234500738" y="348999175"/>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8249" name="Ink 9"/>
              <p14:cNvContentPartPr>
                <a14:cpLocks xmlns:a14="http://schemas.microsoft.com/office/drawing/2010/main" noRot="1" noChangeAspect="1" noEditPoints="1" noChangeArrowheads="1" noChangeShapeType="1"/>
              </p14:cNvContentPartPr>
              <p14:nvPr/>
            </p14:nvContentPartPr>
            <p14:xfrm>
              <a:off x="1782763" y="3068638"/>
              <a:ext cx="1209675" cy="1587"/>
            </p14:xfrm>
          </p:contentPart>
        </mc:Choice>
        <mc:Fallback xmlns="">
          <p:pic>
            <p:nvPicPr>
              <p:cNvPr id="138249" name="Ink 9"/>
              <p:cNvPicPr>
                <a:picLocks noRot="1" noChangeAspect="1" noEditPoints="1" noChangeArrowheads="1" noChangeShapeType="1"/>
              </p:cNvPicPr>
              <p:nvPr/>
            </p:nvPicPr>
            <p:blipFill>
              <a:blip r:embed="rId16"/>
              <a:stretch>
                <a:fillRect/>
              </a:stretch>
            </p:blipFill>
            <p:spPr>
              <a:xfrm>
                <a:off x="0" y="0"/>
                <a:ext cx="1209240" cy="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8250" name="Ink 10"/>
              <p14:cNvContentPartPr>
                <a14:cpLocks xmlns:a14="http://schemas.microsoft.com/office/drawing/2010/main" noRot="1" noChangeAspect="1" noEditPoints="1" noChangeArrowheads="1" noChangeShapeType="1"/>
              </p14:cNvContentPartPr>
              <p14:nvPr/>
            </p14:nvContentPartPr>
            <p14:xfrm>
              <a:off x="1714500" y="1757363"/>
              <a:ext cx="1149350" cy="9525"/>
            </p14:xfrm>
          </p:contentPart>
        </mc:Choice>
        <mc:Fallback xmlns="">
          <p:pic>
            <p:nvPicPr>
              <p:cNvPr id="138250" name="Ink 10"/>
              <p:cNvPicPr>
                <a:picLocks noRot="1" noChangeAspect="1" noEditPoints="1" noChangeArrowheads="1" noChangeShapeType="1"/>
              </p:cNvPicPr>
              <p:nvPr/>
            </p:nvPicPr>
            <p:blipFill>
              <a:blip r:embed="rId18"/>
              <a:stretch>
                <a:fillRect/>
              </a:stretch>
            </p:blipFill>
            <p:spPr>
              <a:xfrm>
                <a:off x="1698287" y="1724306"/>
                <a:ext cx="1181417" cy="7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8251" name="Ink 11"/>
              <p14:cNvContentPartPr>
                <a14:cpLocks xmlns:a14="http://schemas.microsoft.com/office/drawing/2010/main" noRot="1" noChangeAspect="1" noEditPoints="1" noChangeArrowheads="1" noChangeShapeType="1"/>
              </p14:cNvContentPartPr>
              <p14:nvPr/>
            </p14:nvContentPartPr>
            <p14:xfrm>
              <a:off x="1636713" y="5426075"/>
              <a:ext cx="1989137" cy="26988"/>
            </p14:xfrm>
          </p:contentPart>
        </mc:Choice>
        <mc:Fallback xmlns="">
          <p:pic>
            <p:nvPicPr>
              <p:cNvPr id="138251" name="Ink 11"/>
              <p:cNvPicPr>
                <a:picLocks noRot="1" noChangeAspect="1" noEditPoints="1" noChangeArrowheads="1" noChangeShapeType="1"/>
              </p:cNvPicPr>
              <p:nvPr/>
            </p:nvPicPr>
            <p:blipFill>
              <a:blip r:embed="rId20"/>
              <a:stretch>
                <a:fillRect/>
              </a:stretch>
            </p:blipFill>
            <p:spPr>
              <a:xfrm>
                <a:off x="1620875" y="5383283"/>
                <a:ext cx="2020813" cy="1125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8252" name="Ink 12"/>
              <p14:cNvContentPartPr>
                <a14:cpLocks xmlns:a14="http://schemas.microsoft.com/office/drawing/2010/main" noRot="1" noChangeAspect="1" noEditPoints="1" noChangeArrowheads="1" noChangeShapeType="1"/>
              </p14:cNvContentPartPr>
              <p14:nvPr/>
            </p14:nvContentPartPr>
            <p14:xfrm>
              <a:off x="2425700" y="6069013"/>
              <a:ext cx="1646238" cy="60325"/>
            </p14:xfrm>
          </p:contentPart>
        </mc:Choice>
        <mc:Fallback xmlns="">
          <p:pic>
            <p:nvPicPr>
              <p:cNvPr id="138252" name="Ink 12"/>
              <p:cNvPicPr>
                <a:picLocks noRot="1" noChangeAspect="1" noEditPoints="1" noChangeArrowheads="1" noChangeShapeType="1"/>
              </p:cNvPicPr>
              <p:nvPr/>
            </p:nvPicPr>
            <p:blipFill>
              <a:blip r:embed="rId22"/>
              <a:stretch>
                <a:fillRect/>
              </a:stretch>
            </p:blipFill>
            <p:spPr>
              <a:xfrm>
                <a:off x="2409860" y="6015391"/>
                <a:ext cx="1677917" cy="167569"/>
              </a:xfrm>
              <a:prstGeom prst="rect">
                <a:avLst/>
              </a:prstGeom>
            </p:spPr>
          </p:pic>
        </mc:Fallback>
      </mc:AlternateContent>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15331</TotalTime>
  <Words>3775</Words>
  <Application>Microsoft Office PowerPoint</Application>
  <PresentationFormat>Affichage à l'écran (4:3)</PresentationFormat>
  <Paragraphs>739</Paragraphs>
  <Slides>126</Slides>
  <Notes>24</Notes>
  <HiddenSlides>0</HiddenSlides>
  <MMClips>0</MMClips>
  <ScaleCrop>false</ScaleCrop>
  <HeadingPairs>
    <vt:vector size="4" baseType="variant">
      <vt:variant>
        <vt:lpstr>Thème</vt:lpstr>
      </vt:variant>
      <vt:variant>
        <vt:i4>2</vt:i4>
      </vt:variant>
      <vt:variant>
        <vt:lpstr>Titres des diapositives</vt:lpstr>
      </vt:variant>
      <vt:variant>
        <vt:i4>126</vt:i4>
      </vt:variant>
    </vt:vector>
  </HeadingPairs>
  <TitlesOfParts>
    <vt:vector size="128" baseType="lpstr">
      <vt:lpstr>1_Office Theme</vt:lpstr>
      <vt:lpstr>Médian</vt:lpstr>
      <vt:lpstr>Module : Programmation Orientée objet </vt:lpstr>
      <vt:lpstr>Introduction à la programmation orientée objet </vt:lpstr>
      <vt:lpstr>Traditional programming </vt:lpstr>
      <vt:lpstr>Take a look around you ! </vt:lpstr>
      <vt:lpstr>Traditional programming </vt:lpstr>
      <vt:lpstr>Object Oriented Programming (OOP)</vt:lpstr>
      <vt:lpstr>Structs </vt:lpstr>
      <vt:lpstr>Example</vt:lpstr>
      <vt:lpstr>Classes</vt:lpstr>
      <vt:lpstr>Classes vs structs</vt:lpstr>
      <vt:lpstr>Remarks </vt:lpstr>
      <vt:lpstr>Object</vt:lpstr>
      <vt:lpstr>Member Functions</vt:lpstr>
      <vt:lpstr>Accessing a members of a class</vt:lpstr>
      <vt:lpstr>Classes vs structs programs</vt:lpstr>
      <vt:lpstr>Best practices rules</vt:lpstr>
      <vt:lpstr>Best practices rules</vt:lpstr>
      <vt:lpstr>Public and private members</vt:lpstr>
      <vt:lpstr>Example  of public members</vt:lpstr>
      <vt:lpstr>Access specifiers</vt:lpstr>
      <vt:lpstr>Types of access specifiers</vt:lpstr>
      <vt:lpstr>Access functions</vt:lpstr>
      <vt:lpstr>Public interface of a class</vt:lpstr>
      <vt:lpstr>Example</vt:lpstr>
      <vt:lpstr>Encapsulation</vt:lpstr>
      <vt:lpstr>Encapsulation</vt:lpstr>
      <vt:lpstr>Example – Interest of encapsulation</vt:lpstr>
      <vt:lpstr>Présentation PowerPoint</vt:lpstr>
      <vt:lpstr>Constructor </vt:lpstr>
      <vt:lpstr>Constructor </vt:lpstr>
      <vt:lpstr>Example </vt:lpstr>
      <vt:lpstr>Constructors with parameters</vt:lpstr>
      <vt:lpstr>Example</vt:lpstr>
      <vt:lpstr>Quiz</vt:lpstr>
      <vt:lpstr>Destructor of a class</vt:lpstr>
      <vt:lpstr>Destructor</vt:lpstr>
      <vt:lpstr>Destructor</vt:lpstr>
      <vt:lpstr>Example of destructor</vt:lpstr>
      <vt:lpstr>The hidden pointer « this »</vt:lpstr>
      <vt:lpstr>The hidden pointer « this »</vt:lpstr>
      <vt:lpstr>The hidden pointer « this »</vt:lpstr>
      <vt:lpstr>Copy constructor </vt:lpstr>
      <vt:lpstr>Copy constructor</vt:lpstr>
      <vt:lpstr>Remark</vt:lpstr>
      <vt:lpstr>Présentation PowerPoint</vt:lpstr>
      <vt:lpstr>Constant objects</vt:lpstr>
      <vt:lpstr>Constant object / constant method</vt:lpstr>
      <vt:lpstr>Default arguments </vt:lpstr>
      <vt:lpstr>Static variable</vt:lpstr>
      <vt:lpstr>Static member variables (attributes)</vt:lpstr>
      <vt:lpstr>Static member variables</vt:lpstr>
      <vt:lpstr>Initializing static member variables</vt:lpstr>
      <vt:lpstr>Static member functions</vt:lpstr>
      <vt:lpstr>Static member function</vt:lpstr>
      <vt:lpstr>Example of a static member function</vt:lpstr>
      <vt:lpstr>Static member functions- Remarks</vt:lpstr>
      <vt:lpstr>Another example</vt:lpstr>
      <vt:lpstr>Friend functions  </vt:lpstr>
      <vt:lpstr>Example</vt:lpstr>
      <vt:lpstr>Friend  functions and classes</vt:lpstr>
      <vt:lpstr>Example of a friend class</vt:lpstr>
      <vt:lpstr>Remarks</vt:lpstr>
      <vt:lpstr>Remarks</vt:lpstr>
      <vt:lpstr>Présentation PowerPoint</vt:lpstr>
      <vt:lpstr>Introduction to inheritance </vt:lpstr>
      <vt:lpstr>Terminology</vt:lpstr>
      <vt:lpstr>Why using inheritance?</vt:lpstr>
      <vt:lpstr>Inheritance  in C++ </vt:lpstr>
      <vt:lpstr>Example of a base class </vt:lpstr>
      <vt:lpstr>Example of its derived class</vt:lpstr>
      <vt:lpstr>Inheritance chains</vt:lpstr>
      <vt:lpstr>QUIZ</vt:lpstr>
      <vt:lpstr>Order of construction of derived classes </vt:lpstr>
      <vt:lpstr>Example</vt:lpstr>
      <vt:lpstr>Constructors and initialization of derived classes </vt:lpstr>
      <vt:lpstr>Initializing base class members</vt:lpstr>
      <vt:lpstr>Initializing base class members</vt:lpstr>
      <vt:lpstr>Présentation PowerPoint</vt:lpstr>
      <vt:lpstr>Inheritance chains</vt:lpstr>
      <vt:lpstr>Remarks</vt:lpstr>
      <vt:lpstr>Destructors </vt:lpstr>
      <vt:lpstr>Inheritance and access specifiers </vt:lpstr>
      <vt:lpstr>Inheritance and access specifiers </vt:lpstr>
      <vt:lpstr>Keep in mind!</vt:lpstr>
      <vt:lpstr>Public inheritance</vt:lpstr>
      <vt:lpstr>Public inheritance- Example</vt:lpstr>
      <vt:lpstr>Remarks</vt:lpstr>
      <vt:lpstr>Private inheritance</vt:lpstr>
      <vt:lpstr>Private inheritance</vt:lpstr>
      <vt:lpstr>Private inheritance –Summary </vt:lpstr>
      <vt:lpstr>Protected inheritance</vt:lpstr>
      <vt:lpstr>Summary </vt:lpstr>
      <vt:lpstr>Adding new functionality in the derived class</vt:lpstr>
      <vt:lpstr>Redefining functionality in derived class</vt:lpstr>
      <vt:lpstr>Adding to existing functionality</vt:lpstr>
      <vt:lpstr>Quiz: what is the output of main?</vt:lpstr>
      <vt:lpstr>Hiding functionality</vt:lpstr>
      <vt:lpstr>Example</vt:lpstr>
      <vt:lpstr>Example</vt:lpstr>
      <vt:lpstr>Multiple inheritance </vt:lpstr>
      <vt:lpstr>Example</vt:lpstr>
      <vt:lpstr>Example (suite)</vt:lpstr>
      <vt:lpstr>Problems with multiple inheritance</vt:lpstr>
      <vt:lpstr>Présentation PowerPoint</vt:lpstr>
      <vt:lpstr>Function/Method overloading </vt:lpstr>
      <vt:lpstr>Function/Method overloading </vt:lpstr>
      <vt:lpstr>When an overloaded function is called, C++ goes through the following process to determine which version of the function will be called</vt:lpstr>
      <vt:lpstr>First, C++ tries to find an exact match. </vt:lpstr>
      <vt:lpstr>If no exact match is found, C++ tries to find a match through promotion </vt:lpstr>
      <vt:lpstr>If no promotion is found, C++ tries to find a match through standard conversion.  </vt:lpstr>
      <vt:lpstr> Finally, C++ tries to find a match through user-defined conversion</vt:lpstr>
      <vt:lpstr>Operator overloading -Example</vt:lpstr>
      <vt:lpstr>Operator overloading –Example2</vt:lpstr>
      <vt:lpstr>Overloading operators for operands of different types</vt:lpstr>
      <vt:lpstr>Operator overloading –Example3</vt:lpstr>
      <vt:lpstr>Polymorphisme</vt:lpstr>
      <vt:lpstr>Exceptions </vt:lpstr>
      <vt:lpstr>throw statement </vt:lpstr>
      <vt:lpstr>Examples:</vt:lpstr>
      <vt:lpstr>Looking for exceptions</vt:lpstr>
      <vt:lpstr>Handling exceptions</vt:lpstr>
      <vt:lpstr>Remarks</vt:lpstr>
      <vt:lpstr>Example</vt:lpstr>
      <vt:lpstr>How exceptions work</vt:lpstr>
      <vt:lpstr>Example</vt:lpstr>
      <vt:lpstr>How to write a good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shannon.ruelas</dc:creator>
  <cp:lastModifiedBy>HAYET</cp:lastModifiedBy>
  <cp:revision>819</cp:revision>
  <dcterms:created xsi:type="dcterms:W3CDTF">2008-11-21T23:21:29Z</dcterms:created>
  <dcterms:modified xsi:type="dcterms:W3CDTF">2022-02-08T10:52:08Z</dcterms:modified>
</cp:coreProperties>
</file>