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2" r:id="rId3"/>
    <p:sldId id="257" r:id="rId4"/>
    <p:sldId id="258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48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635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1720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6033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6382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1742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8263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5348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5473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333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1147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8792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3563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C0480A7-2EB2-AC5A-0BB1-AFAEB95E5E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Les </a:t>
            </a:r>
            <a:r>
              <a:rPr lang="fr-FR" dirty="0" smtClean="0"/>
              <a:t>Compétences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32942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Comment définit-on les étudiants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« Des instruits, </a:t>
            </a:r>
            <a:r>
              <a:rPr lang="fr-FR" dirty="0" smtClean="0"/>
              <a:t>qui doivent apprendre </a:t>
            </a:r>
            <a:r>
              <a:rPr lang="fr-FR" dirty="0"/>
              <a:t>à </a:t>
            </a:r>
            <a:r>
              <a:rPr lang="fr-FR" dirty="0" smtClean="0"/>
              <a:t>apprendre, Face à toute question pendante, ils doivent apprendre à la situer dans l’unité de la connaissance</a:t>
            </a:r>
            <a:r>
              <a:rPr lang="fr-FR" dirty="0"/>
              <a:t> </a:t>
            </a:r>
            <a:r>
              <a:rPr lang="fr-FR" dirty="0" smtClean="0"/>
              <a:t>» George </a:t>
            </a:r>
            <a:r>
              <a:rPr lang="fr-FR" dirty="0" err="1" smtClean="0"/>
              <a:t>Gusdorf</a:t>
            </a:r>
            <a:r>
              <a:rPr lang="fr-FR" dirty="0" smtClean="0"/>
              <a:t>,</a:t>
            </a:r>
            <a:endParaRPr lang="fr-FR" dirty="0"/>
          </a:p>
          <a:p>
            <a:r>
              <a:rPr lang="fr-FR" dirty="0"/>
              <a:t>« </a:t>
            </a:r>
            <a:r>
              <a:rPr lang="fr-FR" dirty="0" smtClean="0"/>
              <a:t>Celui </a:t>
            </a:r>
            <a:r>
              <a:rPr lang="fr-FR" dirty="0"/>
              <a:t>qui </a:t>
            </a:r>
            <a:r>
              <a:rPr lang="fr-FR"/>
              <a:t>cesse </a:t>
            </a:r>
            <a:r>
              <a:rPr lang="fr-FR" smtClean="0"/>
              <a:t>d’</a:t>
            </a:r>
            <a:r>
              <a:rPr lang="fr-FR"/>
              <a:t>ê</a:t>
            </a:r>
            <a:r>
              <a:rPr lang="fr-FR" smtClean="0"/>
              <a:t>tre </a:t>
            </a:r>
            <a:r>
              <a:rPr lang="fr-FR" dirty="0"/>
              <a:t>étudiant, n’a jamais été </a:t>
            </a:r>
            <a:r>
              <a:rPr lang="fr-FR" dirty="0" smtClean="0"/>
              <a:t>étudiant.</a:t>
            </a:r>
            <a:r>
              <a:rPr lang="fr-FR" dirty="0"/>
              <a:t> </a:t>
            </a:r>
            <a:r>
              <a:rPr lang="fr-FR" dirty="0" smtClean="0"/>
              <a:t>» George Iles.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6069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FFDEE98-A605-5398-6E69-68F170F8F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 doit on apprendre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A6748063-A501-132D-7039-B412C8E82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Les Connaissances </a:t>
            </a:r>
            <a:endParaRPr lang="fr-FR" dirty="0" smtClean="0"/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                           Le </a:t>
            </a:r>
            <a:r>
              <a:rPr lang="fr-FR" dirty="0"/>
              <a:t>savoir</a:t>
            </a:r>
          </a:p>
          <a:p>
            <a:r>
              <a:rPr lang="fr-FR" dirty="0"/>
              <a:t>Les techniques 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                                 Le </a:t>
            </a:r>
            <a:r>
              <a:rPr lang="fr-FR" dirty="0"/>
              <a:t>savoir-faire </a:t>
            </a:r>
          </a:p>
          <a:p>
            <a:pPr marL="0" indent="0">
              <a:buNone/>
            </a:pPr>
            <a:r>
              <a:rPr lang="fr-FR" dirty="0" smtClean="0"/>
              <a:t> Les </a:t>
            </a:r>
            <a:r>
              <a:rPr lang="fr-FR" dirty="0"/>
              <a:t>compétences </a:t>
            </a:r>
            <a:r>
              <a:rPr lang="fr-FR" dirty="0" smtClean="0"/>
              <a:t>sont l’aboutissement d’un apprentissage réussi</a:t>
            </a:r>
            <a:endParaRPr lang="fr-FR" dirty="0"/>
          </a:p>
          <a:p>
            <a:pPr marL="0" indent="0">
              <a:buNone/>
            </a:pPr>
            <a:r>
              <a:rPr lang="fr-FR" dirty="0" smtClean="0"/>
              <a:t>                                 Le savoir-être </a:t>
            </a:r>
            <a:endParaRPr lang="fr-FR" dirty="0"/>
          </a:p>
        </p:txBody>
      </p:sp>
      <p:sp>
        <p:nvSpPr>
          <p:cNvPr id="4" name="Flèche droite 3"/>
          <p:cNvSpPr/>
          <p:nvPr/>
        </p:nvSpPr>
        <p:spPr>
          <a:xfrm>
            <a:off x="2743200" y="2667000"/>
            <a:ext cx="762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droite 4"/>
          <p:cNvSpPr/>
          <p:nvPr/>
        </p:nvSpPr>
        <p:spPr>
          <a:xfrm>
            <a:off x="2743200" y="3657600"/>
            <a:ext cx="762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droite 5"/>
          <p:cNvSpPr/>
          <p:nvPr/>
        </p:nvSpPr>
        <p:spPr>
          <a:xfrm>
            <a:off x="2743200" y="4648200"/>
            <a:ext cx="762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2981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0B3D466-1F95-7159-0B41-627F9959E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POUR QUELLES Finalités </a:t>
            </a:r>
            <a:r>
              <a:rPr lang="fr-FR" dirty="0"/>
              <a:t>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5A59730E-8F0B-3EF2-D980-946BE3787C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Les connaissances</a:t>
            </a:r>
            <a:r>
              <a:rPr lang="fr-FR" dirty="0" smtClean="0"/>
              <a:t>, on </a:t>
            </a:r>
            <a:r>
              <a:rPr lang="fr-FR" dirty="0"/>
              <a:t>les </a:t>
            </a:r>
            <a:r>
              <a:rPr lang="fr-FR" dirty="0" smtClean="0"/>
              <a:t>cherche, on les acquiert</a:t>
            </a:r>
          </a:p>
          <a:p>
            <a:pPr marL="0" indent="0">
              <a:buNone/>
            </a:pPr>
            <a:r>
              <a:rPr lang="fr-FR" dirty="0" smtClean="0"/>
              <a:t>                          La compréhension </a:t>
            </a:r>
            <a:endParaRPr lang="fr-FR" dirty="0"/>
          </a:p>
          <a:p>
            <a:r>
              <a:rPr lang="fr-FR" dirty="0"/>
              <a:t>Les techniques, on les assimile, on les </a:t>
            </a:r>
            <a:r>
              <a:rPr lang="fr-FR" dirty="0" smtClean="0"/>
              <a:t>répète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                    </a:t>
            </a:r>
            <a:r>
              <a:rPr lang="fr-FR" dirty="0"/>
              <a:t>Le </a:t>
            </a:r>
            <a:r>
              <a:rPr lang="fr-FR" dirty="0" smtClean="0"/>
              <a:t>talent ou la maîtrise</a:t>
            </a:r>
            <a:endParaRPr lang="fr-FR" dirty="0"/>
          </a:p>
          <a:p>
            <a:r>
              <a:rPr lang="fr-FR" dirty="0"/>
              <a:t>Les compétences, on les </a:t>
            </a:r>
            <a:r>
              <a:rPr lang="fr-FR" dirty="0" smtClean="0"/>
              <a:t>développe quand on approfondit nos acquis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                    La </a:t>
            </a:r>
            <a:r>
              <a:rPr lang="fr-FR" dirty="0"/>
              <a:t>perfection </a:t>
            </a:r>
          </a:p>
        </p:txBody>
      </p:sp>
      <p:sp>
        <p:nvSpPr>
          <p:cNvPr id="4" name="Flèche droite 3"/>
          <p:cNvSpPr/>
          <p:nvPr/>
        </p:nvSpPr>
        <p:spPr>
          <a:xfrm>
            <a:off x="2438400" y="2667000"/>
            <a:ext cx="762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droite 4"/>
          <p:cNvSpPr/>
          <p:nvPr/>
        </p:nvSpPr>
        <p:spPr>
          <a:xfrm>
            <a:off x="2438400" y="3657600"/>
            <a:ext cx="762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droite 5"/>
          <p:cNvSpPr/>
          <p:nvPr/>
        </p:nvSpPr>
        <p:spPr>
          <a:xfrm>
            <a:off x="2438400" y="4648200"/>
            <a:ext cx="762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7880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85622F3E-1BA9-53A9-D5A1-4431D986B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Modes D’apprentissage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16D457E6-7D22-27F4-3FC3-18645BF37F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La </a:t>
            </a:r>
            <a:r>
              <a:rPr lang="fr-FR" dirty="0" smtClean="0"/>
              <a:t>lecture, l’indispensable mode d’apprentissage :</a:t>
            </a:r>
          </a:p>
          <a:p>
            <a:r>
              <a:rPr lang="fr-FR" dirty="0"/>
              <a:t> </a:t>
            </a:r>
            <a:r>
              <a:rPr lang="fr-FR" dirty="0" smtClean="0"/>
              <a:t>« </a:t>
            </a:r>
            <a:r>
              <a:rPr lang="fr-FR" dirty="0"/>
              <a:t>  </a:t>
            </a:r>
            <a:r>
              <a:rPr lang="fr-FR" dirty="0" smtClean="0"/>
              <a:t>La lecture augmente </a:t>
            </a:r>
            <a:r>
              <a:rPr lang="fr-FR" dirty="0"/>
              <a:t>l'envergure intellectuelle, multiplie les possibilités de la réflexion et son </a:t>
            </a:r>
            <a:r>
              <a:rPr lang="fr-FR" dirty="0" smtClean="0"/>
              <a:t>efficacité »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6197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58D0443-73D7-B773-2C7E-309767DB0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conditions de l’apprentissage 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3689D2AF-7347-342E-64C5-8D5D9ED63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La </a:t>
            </a:r>
            <a:r>
              <a:rPr lang="fr-FR" dirty="0" smtClean="0"/>
              <a:t>sagesse qui permet d’être mature et de conscientiser la vérité.</a:t>
            </a:r>
          </a:p>
          <a:p>
            <a:r>
              <a:rPr lang="fr-FR" dirty="0" smtClean="0"/>
              <a:t>Accepter ses choix, se faire une raison ou trouver du sens.</a:t>
            </a:r>
          </a:p>
          <a:p>
            <a:r>
              <a:rPr lang="fr-FR" dirty="0"/>
              <a:t>Connaitre ses limites, les corriger ou s’y </a:t>
            </a:r>
            <a:r>
              <a:rPr lang="fr-FR" dirty="0" smtClean="0"/>
              <a:t>adapter.</a:t>
            </a:r>
          </a:p>
          <a:p>
            <a:r>
              <a:rPr lang="fr-FR" dirty="0" smtClean="0"/>
              <a:t>S’armer de la volonté et de la persévérance. </a:t>
            </a:r>
          </a:p>
          <a:p>
            <a:r>
              <a:rPr lang="fr-FR" dirty="0" smtClean="0"/>
              <a:t>Avoir les qualités humaines indispensable : planification et organisation</a:t>
            </a:r>
          </a:p>
          <a:p>
            <a:r>
              <a:rPr lang="fr-FR" dirty="0" smtClean="0"/>
              <a:t>Choisir son appui ou son idéal.</a:t>
            </a:r>
          </a:p>
          <a:p>
            <a:r>
              <a:rPr lang="fr-FR" dirty="0" smtClean="0"/>
              <a:t>Gérer son temps.  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103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Est-ce </a:t>
            </a:r>
            <a:r>
              <a:rPr lang="fr-FR" dirty="0"/>
              <a:t>S</a:t>
            </a:r>
            <a:r>
              <a:rPr lang="fr-FR" dirty="0" smtClean="0"/>
              <a:t>uffisant pour réussir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La vision</a:t>
            </a:r>
          </a:p>
          <a:p>
            <a:pPr marL="0" indent="0">
              <a:buNone/>
            </a:pPr>
            <a:r>
              <a:rPr lang="fr-FR" dirty="0" smtClean="0"/>
              <a:t>Prendre conscience de ce qu’on veut, d’être </a:t>
            </a:r>
            <a:r>
              <a:rPr lang="fr-FR" smtClean="0"/>
              <a:t>capable et comment </a:t>
            </a:r>
            <a:r>
              <a:rPr lang="fr-FR" dirty="0" smtClean="0"/>
              <a:t>y arriver. </a:t>
            </a:r>
          </a:p>
          <a:p>
            <a:r>
              <a:rPr lang="fr-FR" dirty="0" smtClean="0"/>
              <a:t>Le sacrifice</a:t>
            </a:r>
          </a:p>
          <a:p>
            <a:pPr marL="0" indent="0">
              <a:buNone/>
            </a:pPr>
            <a:r>
              <a:rPr lang="fr-FR" dirty="0"/>
              <a:t>Le sacrifice est le renoncement à ce dont on a le droit.</a:t>
            </a:r>
          </a:p>
          <a:p>
            <a:r>
              <a:rPr lang="fr-FR" dirty="0" smtClean="0"/>
              <a:t>L’insatisfaction </a:t>
            </a:r>
          </a:p>
          <a:p>
            <a:pPr marL="0" indent="0">
              <a:buNone/>
            </a:pPr>
            <a:r>
              <a:rPr lang="fr-FR" dirty="0" smtClean="0"/>
              <a:t>À l’image de tout athlète. Plus on est satisfait de sa situation, plus on recule.</a:t>
            </a:r>
          </a:p>
          <a:p>
            <a:pPr marL="0" indent="0">
              <a:buNone/>
            </a:pP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717284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</TotalTime>
  <Words>217</Words>
  <Application>Microsoft Office PowerPoint</Application>
  <PresentationFormat>Personnalisé</PresentationFormat>
  <Paragraphs>37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Galerie</vt:lpstr>
      <vt:lpstr>Les Compétences </vt:lpstr>
      <vt:lpstr>Comment définit-on les étudiants ?</vt:lpstr>
      <vt:lpstr>Que doit on apprendre ?</vt:lpstr>
      <vt:lpstr>POUR QUELLES Finalités ?</vt:lpstr>
      <vt:lpstr>LES Modes D’apprentissage</vt:lpstr>
      <vt:lpstr>Les conditions de l’apprentissage </vt:lpstr>
      <vt:lpstr>Est-ce Suffisant pour réussir 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houdalounes@gmail.com</dc:creator>
  <cp:lastModifiedBy>HOUDA</cp:lastModifiedBy>
  <cp:revision>22</cp:revision>
  <dcterms:created xsi:type="dcterms:W3CDTF">2022-05-06T20:29:40Z</dcterms:created>
  <dcterms:modified xsi:type="dcterms:W3CDTF">2022-10-15T14:53:40Z</dcterms:modified>
</cp:coreProperties>
</file>