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-1116" y="-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46A39-E03A-4BB8-89C5-AA7B6855D272}" type="datetimeFigureOut">
              <a:rPr lang="fr-FR" smtClean="0"/>
              <a:t>21/10/2022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BA67D-69E1-4FC9-8CAA-50897BAA82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721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BA67D-69E1-4FC9-8CAA-50897BAA824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298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BA67D-69E1-4FC9-8CAA-50897BAA824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595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35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72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03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6382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74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263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348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5473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1147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879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3563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CC0480A7-2EB2-AC5A-0BB1-AFAEB95E5E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ENTREPRENARIAT</a:t>
            </a:r>
            <a:br>
              <a:rPr lang="fr-FR" dirty="0" smtClean="0"/>
            </a:br>
            <a:r>
              <a:rPr lang="fr-FR" dirty="0" smtClean="0"/>
              <a:t>/SALARIAT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294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compétences recherchées par le marché de travail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des aptitudes </a:t>
            </a:r>
            <a:r>
              <a:rPr lang="fr-FR" dirty="0"/>
              <a:t>à</a:t>
            </a:r>
            <a:r>
              <a:rPr lang="fr-FR" dirty="0" smtClean="0"/>
              <a:t> </a:t>
            </a:r>
            <a:r>
              <a:rPr lang="fr-FR" dirty="0"/>
              <a:t>développer au cours de </a:t>
            </a:r>
            <a:r>
              <a:rPr lang="fr-FR" dirty="0" smtClean="0"/>
              <a:t>la </a:t>
            </a:r>
            <a:r>
              <a:rPr lang="fr-FR" dirty="0"/>
              <a:t>formation </a:t>
            </a:r>
            <a:r>
              <a:rPr lang="fr-FR" dirty="0" smtClean="0"/>
              <a:t>: </a:t>
            </a:r>
            <a:r>
              <a:rPr lang="fr-FR" dirty="0"/>
              <a:t>autonomie, esprit d’analyse, capacité d’initiative et de résolution des problèmes…</a:t>
            </a:r>
          </a:p>
          <a:p>
            <a:r>
              <a:rPr lang="fr-FR" dirty="0" smtClean="0"/>
              <a:t>une </a:t>
            </a:r>
            <a:r>
              <a:rPr lang="fr-FR" dirty="0"/>
              <a:t>adaptabilité </a:t>
            </a:r>
            <a:r>
              <a:rPr lang="fr-FR" dirty="0" smtClean="0"/>
              <a:t>à apprendre sur le </a:t>
            </a:r>
            <a:r>
              <a:rPr lang="fr-FR" dirty="0"/>
              <a:t>lieu de travail </a:t>
            </a:r>
            <a:r>
              <a:rPr lang="fr-FR" dirty="0" smtClean="0"/>
              <a:t>: </a:t>
            </a:r>
            <a:r>
              <a:rPr lang="fr-FR" dirty="0"/>
              <a:t>planification et organisation, travail sous pression, gestion du stress, travail en équipe </a:t>
            </a:r>
            <a:r>
              <a:rPr lang="fr-FR" dirty="0" smtClean="0"/>
              <a:t>et gestion d’une équipe, </a:t>
            </a:r>
            <a:r>
              <a:rPr lang="fr-FR" dirty="0"/>
              <a:t>leadership, gestion des conflits…</a:t>
            </a:r>
          </a:p>
          <a:p>
            <a:pPr fontAlgn="base"/>
            <a:r>
              <a:rPr lang="fr-FR" dirty="0" smtClean="0"/>
              <a:t>un </a:t>
            </a:r>
            <a:r>
              <a:rPr lang="fr-FR" dirty="0"/>
              <a:t>alignement </a:t>
            </a:r>
            <a:r>
              <a:rPr lang="fr-FR" dirty="0" smtClean="0"/>
              <a:t>et une </a:t>
            </a:r>
            <a:r>
              <a:rPr lang="fr-FR" dirty="0"/>
              <a:t>intériorisation de l’obligation de </a:t>
            </a:r>
            <a:r>
              <a:rPr lang="fr-FR" dirty="0" smtClean="0"/>
              <a:t>résultat. </a:t>
            </a:r>
            <a:r>
              <a:rPr lang="fr-FR" dirty="0"/>
              <a:t>L’implication subjective, l’engagement et le dévouement, le dépassement de </a:t>
            </a:r>
            <a:r>
              <a:rPr lang="fr-FR" dirty="0" smtClean="0"/>
              <a:t>soi, la forte motivation</a:t>
            </a:r>
            <a:r>
              <a:rPr lang="fr-FR" dirty="0"/>
              <a:t>, et surtout le besoin de réussir.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6069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1FFDEE98-A605-5398-6E69-68F170F8F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L’environnement économique des entreprises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A6748063-A501-132D-7039-B412C8E82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Concurrence guerrière dans un marché mondialisé.</a:t>
            </a:r>
          </a:p>
          <a:p>
            <a:r>
              <a:rPr lang="fr-FR" dirty="0"/>
              <a:t>Crises économiques répétitives.</a:t>
            </a:r>
          </a:p>
          <a:p>
            <a:r>
              <a:rPr lang="fr-FR" dirty="0"/>
              <a:t>L’excédent dans l’offre des biens par rapport à la demande.</a:t>
            </a:r>
          </a:p>
          <a:p>
            <a:r>
              <a:rPr lang="fr-FR" dirty="0" smtClean="0"/>
              <a:t>L’épuisement </a:t>
            </a:r>
            <a:r>
              <a:rPr lang="fr-FR" dirty="0"/>
              <a:t>des ressources énergétiques.</a:t>
            </a:r>
          </a:p>
          <a:p>
            <a:r>
              <a:rPr lang="fr-FR" dirty="0"/>
              <a:t>Les avancées spectaculaires dans les sciences et les progrès techniques.</a:t>
            </a:r>
          </a:p>
          <a:p>
            <a:r>
              <a:rPr lang="fr-FR" dirty="0"/>
              <a:t>Les grandes opportunités d’innovation.   </a:t>
            </a:r>
          </a:p>
        </p:txBody>
      </p:sp>
    </p:spTree>
    <p:extLst>
      <p:ext uri="{BB962C8B-B14F-4D97-AF65-F5344CB8AC3E}">
        <p14:creationId xmlns:p14="http://schemas.microsoft.com/office/powerpoint/2010/main" val="942981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F0B3D466-1F95-7159-0B41-627F9959E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L’entreprenariat comme carrière pour les diplômés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5A59730E-8F0B-3EF2-D980-946BE3787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Entreprendre : prendre l’initiative</a:t>
            </a:r>
          </a:p>
          <a:p>
            <a:r>
              <a:rPr lang="fr-FR" dirty="0"/>
              <a:t>Comme concept </a:t>
            </a:r>
            <a:r>
              <a:rPr lang="fr-FR" dirty="0" smtClean="0"/>
              <a:t>économique : créer </a:t>
            </a:r>
            <a:r>
              <a:rPr lang="fr-FR" dirty="0"/>
              <a:t>une entreprise, investir dans une idée, lancer un </a:t>
            </a:r>
            <a:r>
              <a:rPr lang="fr-FR" dirty="0" smtClean="0"/>
              <a:t>projet, inventer un concept ou un produit </a:t>
            </a:r>
            <a:r>
              <a:rPr lang="fr-FR" dirty="0"/>
              <a:t>… devenir entrepreneur</a:t>
            </a:r>
          </a:p>
          <a:p>
            <a:r>
              <a:rPr lang="fr-FR" dirty="0"/>
              <a:t>Mise en place des mécanismes d’appui et d’accompagnement : ANADE, Incubateur, Maison de </a:t>
            </a:r>
            <a:r>
              <a:rPr lang="fr-FR" dirty="0" smtClean="0"/>
              <a:t>l’entreprenariat, Ministère des startup.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7880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85622F3E-1BA9-53A9-D5A1-4431D986B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POURQUOI L’entreprenariat ?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16D457E6-7D22-27F4-3FC3-18645BF37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1- La transition vers les PME et les startup comme nouveau modèle d’économie créateur de richesse.</a:t>
            </a:r>
          </a:p>
          <a:p>
            <a:pPr marL="0" indent="0">
              <a:buNone/>
            </a:pPr>
            <a:r>
              <a:rPr lang="fr-FR" dirty="0" smtClean="0"/>
              <a:t>2- Entreprendre est une réponse au chômage en raison de :</a:t>
            </a:r>
          </a:p>
          <a:p>
            <a:pPr>
              <a:buFontTx/>
              <a:buChar char="-"/>
            </a:pPr>
            <a:r>
              <a:rPr lang="fr-FR" dirty="0" smtClean="0"/>
              <a:t>La mondialisation.</a:t>
            </a:r>
          </a:p>
          <a:p>
            <a:pPr>
              <a:buFontTx/>
              <a:buChar char="-"/>
            </a:pPr>
            <a:r>
              <a:rPr lang="fr-FR" dirty="0" smtClean="0"/>
              <a:t>La </a:t>
            </a:r>
            <a:r>
              <a:rPr lang="fr-FR" dirty="0" smtClean="0"/>
              <a:t>division international du travail.</a:t>
            </a:r>
          </a:p>
          <a:p>
            <a:pPr>
              <a:buFontTx/>
              <a:buChar char="-"/>
            </a:pPr>
            <a:r>
              <a:rPr lang="fr-FR" dirty="0" smtClean="0"/>
              <a:t>La régulation difficile de l’emploi par l’Etat.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6197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C58D0443-73D7-B773-2C7E-309767DB0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L’incubateur universitaire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3689D2AF-7347-342E-64C5-8D5D9ED63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But : incuber ou accompagner l’étudiant porteur de l’idée jusqu’à concrétisation finale du projet.</a:t>
            </a:r>
          </a:p>
          <a:p>
            <a:r>
              <a:rPr lang="fr-FR" dirty="0" smtClean="0"/>
              <a:t>Mise à la disposition de l’étudiant des moyens logistiques.</a:t>
            </a:r>
          </a:p>
          <a:p>
            <a:r>
              <a:rPr lang="fr-FR" dirty="0" smtClean="0"/>
              <a:t>Aider le porteur de l’idée à trouver les sources de financement.</a:t>
            </a:r>
          </a:p>
          <a:p>
            <a:r>
              <a:rPr lang="fr-FR" dirty="0" smtClean="0"/>
              <a:t>Mise en contact avec l’ANADE. 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103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financement des projets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L’apport du porteur du projet : 5%</a:t>
            </a:r>
          </a:p>
          <a:p>
            <a:r>
              <a:rPr lang="fr-FR" dirty="0" smtClean="0"/>
              <a:t>L’apport de la banque : 70 %. </a:t>
            </a:r>
          </a:p>
          <a:p>
            <a:r>
              <a:rPr lang="fr-FR" dirty="0" smtClean="0"/>
              <a:t>L’apport de l’ ANADE : 25 %.</a:t>
            </a:r>
          </a:p>
          <a:p>
            <a:r>
              <a:rPr lang="fr-FR" dirty="0" smtClean="0"/>
              <a:t>Le remboursement : 18 mois après la création de l’entreprise.</a:t>
            </a:r>
          </a:p>
          <a:p>
            <a:r>
              <a:rPr lang="fr-FR" dirty="0" smtClean="0"/>
              <a:t>La part de la banque : sur les 5 premières années. </a:t>
            </a:r>
          </a:p>
          <a:p>
            <a:r>
              <a:rPr lang="fr-FR" dirty="0" smtClean="0"/>
              <a:t>La part de l’ANADE : sur les 5 années suivantes.</a:t>
            </a:r>
          </a:p>
          <a:p>
            <a:r>
              <a:rPr lang="fr-FR" dirty="0" smtClean="0"/>
              <a:t>Durée total de l’emprunt 11 ans et demi.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17284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5753</TotalTime>
  <Words>371</Words>
  <Application>Microsoft Office PowerPoint</Application>
  <PresentationFormat>Personnalisé</PresentationFormat>
  <Paragraphs>37</Paragraphs>
  <Slides>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Galerie</vt:lpstr>
      <vt:lpstr>ENTREPRENARIAT /SALARIAT </vt:lpstr>
      <vt:lpstr>Les compétences recherchées par le marché de travail</vt:lpstr>
      <vt:lpstr>L’environnement économique des entreprises </vt:lpstr>
      <vt:lpstr>L’entreprenariat comme carrière pour les diplômés</vt:lpstr>
      <vt:lpstr>POURQUOI L’entreprenariat ?</vt:lpstr>
      <vt:lpstr>L’incubateur universitaire</vt:lpstr>
      <vt:lpstr>LE financement des projets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houdalounes@gmail.com</dc:creator>
  <cp:lastModifiedBy>HOUDA</cp:lastModifiedBy>
  <cp:revision>34</cp:revision>
  <dcterms:created xsi:type="dcterms:W3CDTF">2022-05-06T20:29:40Z</dcterms:created>
  <dcterms:modified xsi:type="dcterms:W3CDTF">2022-10-23T20:36:36Z</dcterms:modified>
</cp:coreProperties>
</file>